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309" r:id="rId2"/>
    <p:sldId id="305" r:id="rId3"/>
    <p:sldId id="291" r:id="rId4"/>
    <p:sldId id="292" r:id="rId5"/>
    <p:sldId id="307" r:id="rId6"/>
    <p:sldId id="30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2992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269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166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06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924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6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35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83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477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3AE39233-C71E-41BB-99E0-EAD223B39452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A991959-E1DB-4400-9E35-255A5B1CB3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9394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EA6E4-26F4-4652-96A4-7434762B7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7200" b="1" dirty="0"/>
              <a:t>ระบบกระดานถามตอบ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975762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6E37985-09B8-4F09-93C7-44CB3EDE52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6198"/>
            <a:ext cx="12192000" cy="600560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564" y="1350204"/>
            <a:ext cx="11548872" cy="4157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75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>
            <a:extLst>
              <a:ext uri="{FF2B5EF4-FFF2-40B4-BE49-F238E27FC236}">
                <a16:creationId xmlns:a16="http://schemas.microsoft.com/office/drawing/2014/main" id="{9A59D6AC-B583-4DCF-89D8-12F6A13BD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0819A562-3A05-4F49-8985-6050DA5B3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 cap="sq">
            <a:solidFill>
              <a:schemeClr val="bg1">
                <a:lumMod val="90000"/>
                <a:lumOff val="1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16BC1009-44B8-469B-8AB6-7A0642CC6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opajo\AppData\Local\Temp\SNAGHTML7fc4c139.PNG">
            <a:extLst>
              <a:ext uri="{FF2B5EF4-FFF2-40B4-BE49-F238E27FC236}">
                <a16:creationId xmlns:a16="http://schemas.microsoft.com/office/drawing/2014/main" id="{B0B1EA7D-365A-4CFF-90B5-0D1870C6A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6288" y="1233071"/>
            <a:ext cx="10519422" cy="439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084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9A59D6AC-B583-4DCF-89D8-12F6A13BD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12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0819A562-3A05-4F49-8985-6050DA5B3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 cap="sq">
            <a:solidFill>
              <a:schemeClr val="bg1">
                <a:lumMod val="90000"/>
                <a:lumOff val="1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16BC1009-44B8-469B-8AB6-7A0642CC6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opajo\AppData\Local\Temp\SNAGHTML7fc58c88.PNG">
            <a:extLst>
              <a:ext uri="{FF2B5EF4-FFF2-40B4-BE49-F238E27FC236}">
                <a16:creationId xmlns:a16="http://schemas.microsoft.com/office/drawing/2014/main" id="{631BD7AE-027D-4A04-B817-6E27340DB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55700" y="863410"/>
            <a:ext cx="8080598" cy="513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758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A59D6AC-B583-4DCF-89D8-12F6A13BD2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E7B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19A562-3A05-4F49-8985-6050DA5B3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 cap="sq">
            <a:solidFill>
              <a:schemeClr val="bg1">
                <a:lumMod val="90000"/>
                <a:lumOff val="1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6BC1009-44B8-469B-8AB6-7A0642CC6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ABB52B-D60A-42AA-A979-079C603A2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81" y="2060177"/>
            <a:ext cx="10631635" cy="273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4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DB5724CA-8231-4BAD-91CB-B014A248E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458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1EC7E6BD-F308-426B-93A1-DF8888BADA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solidFill>
              <a:srgbClr val="645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1302513"/>
            <a:ext cx="10905066" cy="4252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298904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tint val="99000"/>
                <a:shade val="96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C3935CB6-B0E3-44A7-AB37-996D901F73A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Corbel</vt:lpstr>
      <vt:lpstr>Wingdings</vt:lpstr>
      <vt:lpstr>Banded</vt:lpstr>
      <vt:lpstr>ระบบกระดานถามตอบ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ระบบกระดานถามตอบ</dc:title>
  <dc:creator>opajo</dc:creator>
  <cp:lastModifiedBy>opajo</cp:lastModifiedBy>
  <cp:revision>1</cp:revision>
  <dcterms:created xsi:type="dcterms:W3CDTF">2019-07-20T21:15:04Z</dcterms:created>
  <dcterms:modified xsi:type="dcterms:W3CDTF">2019-07-20T21:15:19Z</dcterms:modified>
</cp:coreProperties>
</file>