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6" r:id="rId1"/>
  </p:sldMasterIdLst>
  <p:sldIdLst>
    <p:sldId id="311" r:id="rId2"/>
    <p:sldId id="314" r:id="rId3"/>
    <p:sldId id="325" r:id="rId4"/>
    <p:sldId id="312" r:id="rId5"/>
    <p:sldId id="257" r:id="rId6"/>
    <p:sldId id="258" r:id="rId7"/>
    <p:sldId id="326" r:id="rId8"/>
    <p:sldId id="260" r:id="rId9"/>
    <p:sldId id="327" r:id="rId10"/>
    <p:sldId id="328" r:id="rId11"/>
    <p:sldId id="264" r:id="rId12"/>
    <p:sldId id="265" r:id="rId13"/>
    <p:sldId id="329" r:id="rId14"/>
    <p:sldId id="266" r:id="rId15"/>
    <p:sldId id="330" r:id="rId16"/>
    <p:sldId id="331" r:id="rId17"/>
    <p:sldId id="267" r:id="rId18"/>
    <p:sldId id="268" r:id="rId19"/>
    <p:sldId id="270" r:id="rId20"/>
    <p:sldId id="271" r:id="rId21"/>
    <p:sldId id="272" r:id="rId22"/>
    <p:sldId id="273" r:id="rId23"/>
    <p:sldId id="274" r:id="rId24"/>
    <p:sldId id="332" r:id="rId25"/>
    <p:sldId id="333" r:id="rId26"/>
    <p:sldId id="280" r:id="rId27"/>
    <p:sldId id="276" r:id="rId28"/>
    <p:sldId id="277" r:id="rId29"/>
    <p:sldId id="334" r:id="rId30"/>
    <p:sldId id="336" r:id="rId31"/>
    <p:sldId id="335" r:id="rId32"/>
    <p:sldId id="337" r:id="rId33"/>
    <p:sldId id="338" r:id="rId34"/>
    <p:sldId id="278" r:id="rId35"/>
    <p:sldId id="279" r:id="rId36"/>
    <p:sldId id="281" r:id="rId37"/>
    <p:sldId id="339" r:id="rId38"/>
    <p:sldId id="340" r:id="rId39"/>
    <p:sldId id="341" r:id="rId40"/>
    <p:sldId id="320" r:id="rId41"/>
    <p:sldId id="342" r:id="rId42"/>
    <p:sldId id="343" r:id="rId43"/>
    <p:sldId id="345" r:id="rId44"/>
    <p:sldId id="282" r:id="rId45"/>
    <p:sldId id="346" r:id="rId46"/>
    <p:sldId id="347" r:id="rId47"/>
    <p:sldId id="348" r:id="rId48"/>
    <p:sldId id="349" r:id="rId49"/>
    <p:sldId id="350" r:id="rId50"/>
    <p:sldId id="351" r:id="rId51"/>
    <p:sldId id="352" r:id="rId5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72" d="100"/>
          <a:sy n="72" d="100"/>
        </p:scale>
        <p:origin x="5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263E-6C45-436E-8A92-FD7AB82DEFAD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063BC-FBD7-4BFD-BD55-CA6D372F46B6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425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263E-6C45-436E-8A92-FD7AB82DEFAD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063BC-FBD7-4BFD-BD55-CA6D372F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547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263E-6C45-436E-8A92-FD7AB82DEFAD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063BC-FBD7-4BFD-BD55-CA6D372F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2469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263E-6C45-436E-8A92-FD7AB82DEFAD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063BC-FBD7-4BFD-BD55-CA6D372F46B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63433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263E-6C45-436E-8A92-FD7AB82DEFAD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063BC-FBD7-4BFD-BD55-CA6D372F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194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263E-6C45-436E-8A92-FD7AB82DEFAD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063BC-FBD7-4BFD-BD55-CA6D372F46B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9882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263E-6C45-436E-8A92-FD7AB82DEFAD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063BC-FBD7-4BFD-BD55-CA6D372F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9780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263E-6C45-436E-8A92-FD7AB82DEFAD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063BC-FBD7-4BFD-BD55-CA6D372F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707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263E-6C45-436E-8A92-FD7AB82DEFAD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063BC-FBD7-4BFD-BD55-CA6D372F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887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263E-6C45-436E-8A92-FD7AB82DEFAD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063BC-FBD7-4BFD-BD55-CA6D372F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003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263E-6C45-436E-8A92-FD7AB82DEFAD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063BC-FBD7-4BFD-BD55-CA6D372F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91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263E-6C45-436E-8A92-FD7AB82DEFAD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063BC-FBD7-4BFD-BD55-CA6D372F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935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263E-6C45-436E-8A92-FD7AB82DEFAD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063BC-FBD7-4BFD-BD55-CA6D372F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973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263E-6C45-436E-8A92-FD7AB82DEFAD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063BC-FBD7-4BFD-BD55-CA6D372F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340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263E-6C45-436E-8A92-FD7AB82DEFAD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063BC-FBD7-4BFD-BD55-CA6D372F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457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263E-6C45-436E-8A92-FD7AB82DEFAD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063BC-FBD7-4BFD-BD55-CA6D372F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40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9263E-6C45-436E-8A92-FD7AB82DEFAD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063BC-FBD7-4BFD-BD55-CA6D372F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0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1F9263E-6C45-436E-8A92-FD7AB82DEFAD}" type="datetimeFigureOut">
              <a:rPr lang="en-US" smtClean="0"/>
              <a:t>7/22/2019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A3063BC-FBD7-4BFD-BD55-CA6D372F4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3808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  <p:sldLayoutId id="2147483879" r:id="rId13"/>
    <p:sldLayoutId id="2147483880" r:id="rId14"/>
    <p:sldLayoutId id="2147483881" r:id="rId15"/>
    <p:sldLayoutId id="2147483882" r:id="rId16"/>
    <p:sldLayoutId id="214748388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5500" y="1943099"/>
            <a:ext cx="8001000" cy="2971801"/>
          </a:xfrm>
        </p:spPr>
        <p:txBody>
          <a:bodyPr anchor="ctr">
            <a:normAutofit/>
          </a:bodyPr>
          <a:lstStyle/>
          <a:p>
            <a:pPr algn="ctr"/>
            <a:r>
              <a:rPr lang="th-TH" sz="8800" b="1" dirty="0"/>
              <a:t>ระบบวินัย</a:t>
            </a:r>
            <a:endParaRPr lang="en-US" sz="8800" b="1" dirty="0"/>
          </a:p>
        </p:txBody>
      </p:sp>
    </p:spTree>
    <p:extLst>
      <p:ext uri="{BB962C8B-B14F-4D97-AF65-F5344CB8AC3E}">
        <p14:creationId xmlns:p14="http://schemas.microsoft.com/office/powerpoint/2010/main" val="224746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F941C26-7D57-43E5-B5DD-3E121BEA1D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9569" y="0"/>
            <a:ext cx="68728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634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opajo\AppData\Local\Temp\SNAGHTML84e667d7.PNG">
            <a:extLst>
              <a:ext uri="{FF2B5EF4-FFF2-40B4-BE49-F238E27FC236}">
                <a16:creationId xmlns:a16="http://schemas.microsoft.com/office/drawing/2014/main" id="{B9C90974-8861-42A0-BA7A-3A177328BD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8075"/>
            <a:ext cx="12192000" cy="464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059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opajo\AppData\Local\Temp\SNAGHTML84e80049.PNG">
            <a:extLst>
              <a:ext uri="{FF2B5EF4-FFF2-40B4-BE49-F238E27FC236}">
                <a16:creationId xmlns:a16="http://schemas.microsoft.com/office/drawing/2014/main" id="{3A91F3CF-B40C-4047-8E07-54B463435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8088"/>
            <a:ext cx="12192000" cy="444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898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opajo\AppData\Local\Temp\SNAGHTML84e8e4bd.PNG">
            <a:extLst>
              <a:ext uri="{FF2B5EF4-FFF2-40B4-BE49-F238E27FC236}">
                <a16:creationId xmlns:a16="http://schemas.microsoft.com/office/drawing/2014/main" id="{05B14F99-FE18-4311-B5E4-04486F3B01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8" y="852488"/>
            <a:ext cx="10372725" cy="515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64481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opajo\AppData\Local\Temp\SNAGHTML84e9ca2c.PNG">
            <a:extLst>
              <a:ext uri="{FF2B5EF4-FFF2-40B4-BE49-F238E27FC236}">
                <a16:creationId xmlns:a16="http://schemas.microsoft.com/office/drawing/2014/main" id="{74977F0E-AE81-479E-89D4-01F6663FB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822" y="1339401"/>
            <a:ext cx="10408355" cy="4179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719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9583858-EF14-4C7C-B2E2-A841DD4F6D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276" y="811280"/>
            <a:ext cx="10339447" cy="523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9159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opajo\AppData\Local\Temp\SNAGHTML84ec4acc.PNG">
            <a:extLst>
              <a:ext uri="{FF2B5EF4-FFF2-40B4-BE49-F238E27FC236}">
                <a16:creationId xmlns:a16="http://schemas.microsoft.com/office/drawing/2014/main" id="{9050D180-7144-4605-A8DD-0812C5464F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2363"/>
            <a:ext cx="12192000" cy="461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4715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opajo\AppData\Local\Temp\SNAGHTML84edadb7.PNG">
            <a:extLst>
              <a:ext uri="{FF2B5EF4-FFF2-40B4-BE49-F238E27FC236}">
                <a16:creationId xmlns:a16="http://schemas.microsoft.com/office/drawing/2014/main" id="{5F2813E4-5394-41C3-BC0F-5BE2CC8C0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94" y="1551125"/>
            <a:ext cx="11540011" cy="375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6209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C:\Users\opajo\AppData\Local\Temp\SNAGHTML84eec6b9.PNG">
            <a:extLst>
              <a:ext uri="{FF2B5EF4-FFF2-40B4-BE49-F238E27FC236}">
                <a16:creationId xmlns:a16="http://schemas.microsoft.com/office/drawing/2014/main" id="{E2E387B6-6FCA-4965-8D1F-3D6B8C782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16" y="540543"/>
            <a:ext cx="11284168" cy="577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9043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opajo\AppData\Local\Temp\SNAGHTML84ef4203.PNG">
            <a:extLst>
              <a:ext uri="{FF2B5EF4-FFF2-40B4-BE49-F238E27FC236}">
                <a16:creationId xmlns:a16="http://schemas.microsoft.com/office/drawing/2014/main" id="{5EDD87C1-44B8-4DA2-8FC4-D85C230402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960" y="1261370"/>
            <a:ext cx="10682080" cy="4335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915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946" y="160858"/>
            <a:ext cx="9046108" cy="6536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1020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71E41F-20A3-4A87-8E7A-7C1E5A444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1714" y="429000"/>
            <a:ext cx="8828571" cy="60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5923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C:\Users\opajo\AppData\Local\Temp\SNAGHTML84f89548.PNG">
            <a:extLst>
              <a:ext uri="{FF2B5EF4-FFF2-40B4-BE49-F238E27FC236}">
                <a16:creationId xmlns:a16="http://schemas.microsoft.com/office/drawing/2014/main" id="{C179FAFB-1824-4F56-AC32-B7CB38ED80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0300"/>
            <a:ext cx="12192000" cy="459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6469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C:\Users\opajo\AppData\Local\Temp\SNAGHTML84f951d1.PNG">
            <a:extLst>
              <a:ext uri="{FF2B5EF4-FFF2-40B4-BE49-F238E27FC236}">
                <a16:creationId xmlns:a16="http://schemas.microsoft.com/office/drawing/2014/main" id="{DD80A40D-D180-4A86-B238-BF2D589DA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2" y="1601769"/>
            <a:ext cx="11344275" cy="3654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3183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C:\Users\opajo\AppData\Local\Temp\SNAGHTML84fa1214.PNG">
            <a:extLst>
              <a:ext uri="{FF2B5EF4-FFF2-40B4-BE49-F238E27FC236}">
                <a16:creationId xmlns:a16="http://schemas.microsoft.com/office/drawing/2014/main" id="{A890D7D0-A8AD-446E-BD92-69361DAA9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723900"/>
            <a:ext cx="10391775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1581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FAAF641-725D-4C02-9E50-BB81F18E11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81" y="1302449"/>
            <a:ext cx="10369037" cy="4253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7421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A97CC2-FD8B-4BDD-BF30-7C6EC6507C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99" y="591309"/>
            <a:ext cx="10226601" cy="567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9293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opajo\AppData\Local\Temp\SNAGHTML84f699f5.PNG">
            <a:extLst>
              <a:ext uri="{FF2B5EF4-FFF2-40B4-BE49-F238E27FC236}">
                <a16:creationId xmlns:a16="http://schemas.microsoft.com/office/drawing/2014/main" id="{66738265-05BA-4DFA-B368-DB5E3859EE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8075"/>
            <a:ext cx="12192000" cy="464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50659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957FAC4-6F5C-4916-A5F9-5FDBB5134A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381" y="1748047"/>
            <a:ext cx="10495238" cy="33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0113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opajo\AppData\Local\Temp\SNAGHTML84fae988.PNG">
            <a:extLst>
              <a:ext uri="{FF2B5EF4-FFF2-40B4-BE49-F238E27FC236}">
                <a16:creationId xmlns:a16="http://schemas.microsoft.com/office/drawing/2014/main" id="{BE1522E8-203B-41CF-A260-78CA4D40F8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9" y="566164"/>
            <a:ext cx="10977562" cy="572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2696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opajo\AppData\Local\Temp\SNAGHTML84fb5e8a.PNG">
            <a:extLst>
              <a:ext uri="{FF2B5EF4-FFF2-40B4-BE49-F238E27FC236}">
                <a16:creationId xmlns:a16="http://schemas.microsoft.com/office/drawing/2014/main" id="{67E17D08-74C0-453C-8657-F0271AC78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091" y="1331739"/>
            <a:ext cx="10245817" cy="4194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5794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142525F-2F75-4FE0-8031-34E0661FAA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927" y="440806"/>
            <a:ext cx="3253682" cy="39372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8F6620A-2247-4384-A496-203505E604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8510" y="440806"/>
            <a:ext cx="3253682" cy="5649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1FCF4A-0B96-490B-8E90-8C6CF892C7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0093" y="440806"/>
            <a:ext cx="3253682" cy="5987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2571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460DD64-AFA9-4FC5-AADE-7DAA477449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035" y="902379"/>
            <a:ext cx="9649929" cy="5053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3037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opajo\AppData\Local\Temp\SNAGHTML84fc83c0.PNG">
            <a:extLst>
              <a:ext uri="{FF2B5EF4-FFF2-40B4-BE49-F238E27FC236}">
                <a16:creationId xmlns:a16="http://schemas.microsoft.com/office/drawing/2014/main" id="{97762CDD-45FE-48C1-9A86-0504598BB5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6963"/>
            <a:ext cx="12192000" cy="466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3120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opajo\AppData\Local\Temp\SNAGHTML85009783.PNG">
            <a:extLst>
              <a:ext uri="{FF2B5EF4-FFF2-40B4-BE49-F238E27FC236}">
                <a16:creationId xmlns:a16="http://schemas.microsoft.com/office/drawing/2014/main" id="{91B05856-3456-420F-ABEB-0CDAD4544A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44" y="1513232"/>
            <a:ext cx="11718111" cy="3831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2089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opajo\AppData\Local\Temp\SNAGHTML8505515a.PNG">
            <a:extLst>
              <a:ext uri="{FF2B5EF4-FFF2-40B4-BE49-F238E27FC236}">
                <a16:creationId xmlns:a16="http://schemas.microsoft.com/office/drawing/2014/main" id="{F2C9B089-D57F-427B-99FA-A9944D1126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742950"/>
            <a:ext cx="10363200" cy="537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912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opajo\AppData\Local\Temp\SNAGHTML850623ae.PNG">
            <a:extLst>
              <a:ext uri="{FF2B5EF4-FFF2-40B4-BE49-F238E27FC236}">
                <a16:creationId xmlns:a16="http://schemas.microsoft.com/office/drawing/2014/main" id="{05A793DB-DC48-4AD3-AC61-C1FA6A214D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827" y="1329358"/>
            <a:ext cx="10308346" cy="419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971023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3D484D2-0790-4A59-88B9-3F2669E85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624" y="1077901"/>
            <a:ext cx="10088751" cy="470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2610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opajo\AppData\Local\Temp\SNAGHTML850884fe.PNG">
            <a:extLst>
              <a:ext uri="{FF2B5EF4-FFF2-40B4-BE49-F238E27FC236}">
                <a16:creationId xmlns:a16="http://schemas.microsoft.com/office/drawing/2014/main" id="{500F4DE1-57D7-4F4A-9449-DAF329CFEA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681038"/>
            <a:ext cx="10334625" cy="549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2485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2DEA2B4-5E2A-412A-9857-127001A18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5856"/>
            <a:ext cx="12192000" cy="4646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89703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opajo\AppData\Local\Temp\SNAGHTML850aabd6.PNG">
            <a:extLst>
              <a:ext uri="{FF2B5EF4-FFF2-40B4-BE49-F238E27FC236}">
                <a16:creationId xmlns:a16="http://schemas.microsoft.com/office/drawing/2014/main" id="{78946E1D-CAC4-4772-BA33-7AB484BE35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213" y="200025"/>
            <a:ext cx="10315575" cy="645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80214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opajo\AppData\Local\Temp\SNAGHTML850b6497.PNG">
            <a:extLst>
              <a:ext uri="{FF2B5EF4-FFF2-40B4-BE49-F238E27FC236}">
                <a16:creationId xmlns:a16="http://schemas.microsoft.com/office/drawing/2014/main" id="{EC02601F-352D-4461-BDF0-4413000452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50" y="790575"/>
            <a:ext cx="10325100" cy="527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479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opajo\AppData\Local\Temp\SNAGHTML84dcd16e.PNG">
            <a:extLst>
              <a:ext uri="{FF2B5EF4-FFF2-40B4-BE49-F238E27FC236}">
                <a16:creationId xmlns:a16="http://schemas.microsoft.com/office/drawing/2014/main" id="{63597A44-F84A-4E54-9F90-EBB67AE3F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12192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35176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opajo\AppData\Local\Temp\SNAGHTML850bf5ab.PNG">
            <a:extLst>
              <a:ext uri="{FF2B5EF4-FFF2-40B4-BE49-F238E27FC236}">
                <a16:creationId xmlns:a16="http://schemas.microsoft.com/office/drawing/2014/main" id="{1EFA71EC-8E96-4E88-9B13-3A78503A4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12" y="1612934"/>
            <a:ext cx="10813576" cy="3632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31190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4DDA64-5906-405E-A179-9FE1DA0B83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63" y="213569"/>
            <a:ext cx="9753473" cy="6430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6822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A8023F-91B9-4457-8E9D-EE803E81C6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759" y="325410"/>
            <a:ext cx="9806482" cy="6207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9807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opajo\AppData\Local\Temp\SNAGHTML851179c7.PNG">
            <a:extLst>
              <a:ext uri="{FF2B5EF4-FFF2-40B4-BE49-F238E27FC236}">
                <a16:creationId xmlns:a16="http://schemas.microsoft.com/office/drawing/2014/main" id="{73C052CC-4AEF-424C-904D-5E0593324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5425"/>
            <a:ext cx="12192000" cy="386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8368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opajo\AppData\Local\Temp\SNAGHTML8512122f.PNG">
            <a:extLst>
              <a:ext uri="{FF2B5EF4-FFF2-40B4-BE49-F238E27FC236}">
                <a16:creationId xmlns:a16="http://schemas.microsoft.com/office/drawing/2014/main" id="{2AB41A8F-CFC9-4E07-9EE8-F1E3E466B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13" y="1545017"/>
            <a:ext cx="11664774" cy="376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64167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opajo\AppData\Local\Temp\SNAGHTML851400df.PNG">
            <a:extLst>
              <a:ext uri="{FF2B5EF4-FFF2-40B4-BE49-F238E27FC236}">
                <a16:creationId xmlns:a16="http://schemas.microsoft.com/office/drawing/2014/main" id="{C2BC1B5C-C77D-4375-AA5B-822A530B94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871538"/>
            <a:ext cx="10363200" cy="511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651789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opajo\AppData\Local\Temp\SNAGHTML85147d34.PNG">
            <a:extLst>
              <a:ext uri="{FF2B5EF4-FFF2-40B4-BE49-F238E27FC236}">
                <a16:creationId xmlns:a16="http://schemas.microsoft.com/office/drawing/2014/main" id="{95E0FC7E-4338-4E32-9136-1E91560AC5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63" y="1101173"/>
            <a:ext cx="11198073" cy="4655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574894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47CF4D2-669A-40F0-AAD6-5D5F2444E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1950" y="0"/>
            <a:ext cx="77480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08856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06BFF2-3CF6-440D-B682-0D82883397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204" y="1173028"/>
            <a:ext cx="11423591" cy="451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17559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1519CA8-F246-4BE1-B8D0-820DAACA6F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296" y="521827"/>
            <a:ext cx="10607407" cy="581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022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pajo\AppData\Local\Temp\SNAGHTML84de895f.PNG">
            <a:extLst>
              <a:ext uri="{FF2B5EF4-FFF2-40B4-BE49-F238E27FC236}">
                <a16:creationId xmlns:a16="http://schemas.microsoft.com/office/drawing/2014/main" id="{7289F5F6-08B0-43AC-9A26-939919C20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8" y="138113"/>
            <a:ext cx="10410825" cy="658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91864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1E87220-E56D-41CE-97DE-3ECEE4046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341" y="945785"/>
            <a:ext cx="11405318" cy="496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97546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D88D322-ACAA-4797-BA05-1A07263871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275" y="0"/>
            <a:ext cx="85514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624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opajo\AppData\Local\Temp\SNAGHTML84dfc1c0.PNG">
            <a:extLst>
              <a:ext uri="{FF2B5EF4-FFF2-40B4-BE49-F238E27FC236}">
                <a16:creationId xmlns:a16="http://schemas.microsoft.com/office/drawing/2014/main" id="{F9B80BA4-BDD6-42D7-AABF-2B08145419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839" y="1387130"/>
            <a:ext cx="10078321" cy="4083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3684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435A3FB-7936-41D8-82F1-9F9331C7DD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6812" y="0"/>
            <a:ext cx="70183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00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opajo\AppData\Local\Temp\SNAGHTML84e2f584.PNG">
            <a:extLst>
              <a:ext uri="{FF2B5EF4-FFF2-40B4-BE49-F238E27FC236}">
                <a16:creationId xmlns:a16="http://schemas.microsoft.com/office/drawing/2014/main" id="{07DDBBD1-09DC-4D53-9491-36CEF1B836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8" y="138113"/>
            <a:ext cx="10410825" cy="658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6776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pajo\AppData\Local\Temp\SNAGHTML84e3f9f3.PNG">
            <a:extLst>
              <a:ext uri="{FF2B5EF4-FFF2-40B4-BE49-F238E27FC236}">
                <a16:creationId xmlns:a16="http://schemas.microsoft.com/office/drawing/2014/main" id="{06CC15D3-3C87-4F2F-B642-12F68C96F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930" y="538844"/>
            <a:ext cx="11094140" cy="5780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686157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TM02900771[[fn=Slice]]</Template>
  <TotalTime>139</TotalTime>
  <Words>2</Words>
  <Application>Microsoft Office PowerPoint</Application>
  <PresentationFormat>Widescreen</PresentationFormat>
  <Paragraphs>1</Paragraphs>
  <Slides>51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5" baseType="lpstr">
      <vt:lpstr>Arial</vt:lpstr>
      <vt:lpstr>Century Gothic</vt:lpstr>
      <vt:lpstr>Wingdings 3</vt:lpstr>
      <vt:lpstr>Slice</vt:lpstr>
      <vt:lpstr>ระบบวินัย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MTS</dc:creator>
  <cp:lastModifiedBy>opajo</cp:lastModifiedBy>
  <cp:revision>15</cp:revision>
  <dcterms:created xsi:type="dcterms:W3CDTF">2019-02-14T21:33:38Z</dcterms:created>
  <dcterms:modified xsi:type="dcterms:W3CDTF">2019-07-21T22:04:56Z</dcterms:modified>
</cp:coreProperties>
</file>