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310" r:id="rId2"/>
    <p:sldId id="309" r:id="rId3"/>
    <p:sldId id="257" r:id="rId4"/>
    <p:sldId id="282" r:id="rId5"/>
    <p:sldId id="258" r:id="rId6"/>
    <p:sldId id="259" r:id="rId7"/>
    <p:sldId id="283" r:id="rId8"/>
    <p:sldId id="284" r:id="rId9"/>
    <p:sldId id="285" r:id="rId10"/>
    <p:sldId id="261" r:id="rId11"/>
    <p:sldId id="262" r:id="rId12"/>
    <p:sldId id="286" r:id="rId13"/>
    <p:sldId id="287" r:id="rId14"/>
    <p:sldId id="288" r:id="rId15"/>
    <p:sldId id="281" r:id="rId16"/>
    <p:sldId id="264" r:id="rId17"/>
    <p:sldId id="265" r:id="rId18"/>
    <p:sldId id="266" r:id="rId19"/>
    <p:sldId id="267" r:id="rId20"/>
    <p:sldId id="289" r:id="rId21"/>
    <p:sldId id="290" r:id="rId22"/>
    <p:sldId id="291" r:id="rId23"/>
    <p:sldId id="268" r:id="rId24"/>
    <p:sldId id="273" r:id="rId25"/>
    <p:sldId id="293" r:id="rId26"/>
    <p:sldId id="294" r:id="rId27"/>
    <p:sldId id="295" r:id="rId28"/>
    <p:sldId id="296" r:id="rId29"/>
    <p:sldId id="274" r:id="rId30"/>
    <p:sldId id="275" r:id="rId31"/>
    <p:sldId id="276" r:id="rId32"/>
    <p:sldId id="297" r:id="rId33"/>
    <p:sldId id="298" r:id="rId34"/>
    <p:sldId id="299" r:id="rId35"/>
    <p:sldId id="300" r:id="rId36"/>
    <p:sldId id="278" r:id="rId37"/>
    <p:sldId id="279" r:id="rId38"/>
    <p:sldId id="301" r:id="rId39"/>
    <p:sldId id="302" r:id="rId40"/>
    <p:sldId id="303" r:id="rId41"/>
    <p:sldId id="304" r:id="rId42"/>
    <p:sldId id="305" r:id="rId43"/>
    <p:sldId id="306" r:id="rId44"/>
    <p:sldId id="307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312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8A2DA2-A1CA-48B8-B9DF-E16B8DA71CA0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1E3399E-F219-40D1-BB41-6B915959AA5B}">
      <dgm:prSet/>
      <dgm:spPr/>
      <dgm:t>
        <a:bodyPr/>
        <a:lstStyle/>
        <a:p>
          <a:r>
            <a:rPr lang="th-TH" dirty="0"/>
            <a:t>ต้องมีสัญชาติไทย</a:t>
          </a:r>
          <a:endParaRPr lang="en-US" dirty="0"/>
        </a:p>
      </dgm:t>
    </dgm:pt>
    <dgm:pt modelId="{5175090D-C65D-4810-A8E1-8DA408E833B4}" type="parTrans" cxnId="{20C2A6CE-2FA3-4AD6-A28E-0E70D57B2659}">
      <dgm:prSet/>
      <dgm:spPr/>
      <dgm:t>
        <a:bodyPr/>
        <a:lstStyle/>
        <a:p>
          <a:endParaRPr lang="en-US"/>
        </a:p>
      </dgm:t>
    </dgm:pt>
    <dgm:pt modelId="{14DA502C-6DB0-4AF4-826E-489225087C5A}" type="sibTrans" cxnId="{20C2A6CE-2FA3-4AD6-A28E-0E70D57B2659}">
      <dgm:prSet/>
      <dgm:spPr/>
      <dgm:t>
        <a:bodyPr/>
        <a:lstStyle/>
        <a:p>
          <a:endParaRPr lang="en-US"/>
        </a:p>
      </dgm:t>
    </dgm:pt>
    <dgm:pt modelId="{CE741F06-BF1C-4F66-B212-90E71ED85412}">
      <dgm:prSet/>
      <dgm:spPr/>
      <dgm:t>
        <a:bodyPr/>
        <a:lstStyle/>
        <a:p>
          <a:r>
            <a:rPr lang="th-TH"/>
            <a:t>ต้องอายุ </a:t>
          </a:r>
          <a:r>
            <a:rPr lang="en-US"/>
            <a:t>25 – 60 </a:t>
          </a:r>
          <a:r>
            <a:rPr lang="th-TH"/>
            <a:t>ปี</a:t>
          </a:r>
          <a:endParaRPr lang="en-US"/>
        </a:p>
      </dgm:t>
    </dgm:pt>
    <dgm:pt modelId="{00EC2051-D0F9-4C5A-A9B8-4068E72D8B84}" type="parTrans" cxnId="{308C758C-0237-4C0F-82BB-767C6AD26B42}">
      <dgm:prSet/>
      <dgm:spPr/>
      <dgm:t>
        <a:bodyPr/>
        <a:lstStyle/>
        <a:p>
          <a:endParaRPr lang="en-US"/>
        </a:p>
      </dgm:t>
    </dgm:pt>
    <dgm:pt modelId="{98539021-F0AF-4926-A924-71AD77CDCDD8}" type="sibTrans" cxnId="{308C758C-0237-4C0F-82BB-767C6AD26B42}">
      <dgm:prSet/>
      <dgm:spPr/>
      <dgm:t>
        <a:bodyPr/>
        <a:lstStyle/>
        <a:p>
          <a:endParaRPr lang="en-US"/>
        </a:p>
      </dgm:t>
    </dgm:pt>
    <dgm:pt modelId="{FAC45DE4-23EB-4E0D-8F1A-80A725DDFF8C}">
      <dgm:prSet/>
      <dgm:spPr/>
      <dgm:t>
        <a:bodyPr/>
        <a:lstStyle/>
        <a:p>
          <a:r>
            <a:rPr lang="th-TH"/>
            <a:t>ต้องไม่ถูกร้องเรียนทางวินัยและโดนโทษรุนแรง</a:t>
          </a:r>
          <a:endParaRPr lang="en-US"/>
        </a:p>
      </dgm:t>
    </dgm:pt>
    <dgm:pt modelId="{62890F72-7E40-4A26-B92A-762698A6688A}" type="parTrans" cxnId="{9031C305-22B6-4CF7-BF76-6F33918AFA5F}">
      <dgm:prSet/>
      <dgm:spPr/>
      <dgm:t>
        <a:bodyPr/>
        <a:lstStyle/>
        <a:p>
          <a:endParaRPr lang="en-US"/>
        </a:p>
      </dgm:t>
    </dgm:pt>
    <dgm:pt modelId="{BDE591E6-9882-43FB-8850-64CB15265C8C}" type="sibTrans" cxnId="{9031C305-22B6-4CF7-BF76-6F33918AFA5F}">
      <dgm:prSet/>
      <dgm:spPr/>
      <dgm:t>
        <a:bodyPr/>
        <a:lstStyle/>
        <a:p>
          <a:endParaRPr lang="en-US"/>
        </a:p>
      </dgm:t>
    </dgm:pt>
    <dgm:pt modelId="{8CCCEF89-FA20-42B5-80B1-E30D660BE7AA}">
      <dgm:prSet/>
      <dgm:spPr/>
      <dgm:t>
        <a:bodyPr/>
        <a:lstStyle/>
        <a:p>
          <a:r>
            <a:rPr lang="th-TH" dirty="0"/>
            <a:t>ต้องอยู่ในภูมิลำเนาที่สมัครตามทะเบียนราษฎร์</a:t>
          </a:r>
          <a:endParaRPr lang="en-US" dirty="0"/>
        </a:p>
      </dgm:t>
    </dgm:pt>
    <dgm:pt modelId="{A385A709-B6DF-4687-AA51-DDC251B1C6BC}" type="parTrans" cxnId="{FD3B5477-4E29-4A6F-9512-6DEFCAF79FC8}">
      <dgm:prSet/>
      <dgm:spPr/>
      <dgm:t>
        <a:bodyPr/>
        <a:lstStyle/>
        <a:p>
          <a:endParaRPr lang="en-US"/>
        </a:p>
      </dgm:t>
    </dgm:pt>
    <dgm:pt modelId="{455E34AC-44B2-40BF-94B0-8F9920F66B30}" type="sibTrans" cxnId="{FD3B5477-4E29-4A6F-9512-6DEFCAF79FC8}">
      <dgm:prSet/>
      <dgm:spPr/>
      <dgm:t>
        <a:bodyPr/>
        <a:lstStyle/>
        <a:p>
          <a:endParaRPr lang="en-US"/>
        </a:p>
      </dgm:t>
    </dgm:pt>
    <dgm:pt modelId="{39BDF034-2D59-4ADD-A247-EC5CD80D6532}" type="pres">
      <dgm:prSet presAssocID="{8E8A2DA2-A1CA-48B8-B9DF-E16B8DA71CA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AA7B2217-85A6-481F-B722-B4A1CA549C2D}" type="pres">
      <dgm:prSet presAssocID="{21E3399E-F219-40D1-BB41-6B915959AA5B}" presName="thickLine" presStyleLbl="alignNode1" presStyleIdx="0" presStyleCnt="4"/>
      <dgm:spPr/>
    </dgm:pt>
    <dgm:pt modelId="{4FDAF37E-E319-4B24-8A7B-94A84E1B39E6}" type="pres">
      <dgm:prSet presAssocID="{21E3399E-F219-40D1-BB41-6B915959AA5B}" presName="horz1" presStyleCnt="0"/>
      <dgm:spPr/>
    </dgm:pt>
    <dgm:pt modelId="{EFC2651C-DD00-4C4F-BD6C-773D8FBAE132}" type="pres">
      <dgm:prSet presAssocID="{21E3399E-F219-40D1-BB41-6B915959AA5B}" presName="tx1" presStyleLbl="revTx" presStyleIdx="0" presStyleCnt="4"/>
      <dgm:spPr/>
      <dgm:t>
        <a:bodyPr/>
        <a:lstStyle/>
        <a:p>
          <a:endParaRPr lang="en-US"/>
        </a:p>
      </dgm:t>
    </dgm:pt>
    <dgm:pt modelId="{0386973F-8A21-4BB1-8A13-F3F7EBCDFA62}" type="pres">
      <dgm:prSet presAssocID="{21E3399E-F219-40D1-BB41-6B915959AA5B}" presName="vert1" presStyleCnt="0"/>
      <dgm:spPr/>
    </dgm:pt>
    <dgm:pt modelId="{621363E9-EFEA-43C5-97CD-0C68A1806032}" type="pres">
      <dgm:prSet presAssocID="{CE741F06-BF1C-4F66-B212-90E71ED85412}" presName="thickLine" presStyleLbl="alignNode1" presStyleIdx="1" presStyleCnt="4"/>
      <dgm:spPr/>
    </dgm:pt>
    <dgm:pt modelId="{F3F8A235-3133-4E98-9179-AC29F8D29529}" type="pres">
      <dgm:prSet presAssocID="{CE741F06-BF1C-4F66-B212-90E71ED85412}" presName="horz1" presStyleCnt="0"/>
      <dgm:spPr/>
    </dgm:pt>
    <dgm:pt modelId="{3327095C-5EDC-4807-94A2-3F41F7E2258A}" type="pres">
      <dgm:prSet presAssocID="{CE741F06-BF1C-4F66-B212-90E71ED85412}" presName="tx1" presStyleLbl="revTx" presStyleIdx="1" presStyleCnt="4"/>
      <dgm:spPr/>
      <dgm:t>
        <a:bodyPr/>
        <a:lstStyle/>
        <a:p>
          <a:endParaRPr lang="en-US"/>
        </a:p>
      </dgm:t>
    </dgm:pt>
    <dgm:pt modelId="{AD798149-E440-4C34-B6D1-E97790500B6A}" type="pres">
      <dgm:prSet presAssocID="{CE741F06-BF1C-4F66-B212-90E71ED85412}" presName="vert1" presStyleCnt="0"/>
      <dgm:spPr/>
    </dgm:pt>
    <dgm:pt modelId="{75ABD0A0-CD8D-4B90-B38B-BF649FF9DF5C}" type="pres">
      <dgm:prSet presAssocID="{FAC45DE4-23EB-4E0D-8F1A-80A725DDFF8C}" presName="thickLine" presStyleLbl="alignNode1" presStyleIdx="2" presStyleCnt="4"/>
      <dgm:spPr/>
    </dgm:pt>
    <dgm:pt modelId="{5E2BD337-3C68-4D88-B93B-D08046EC68C5}" type="pres">
      <dgm:prSet presAssocID="{FAC45DE4-23EB-4E0D-8F1A-80A725DDFF8C}" presName="horz1" presStyleCnt="0"/>
      <dgm:spPr/>
    </dgm:pt>
    <dgm:pt modelId="{D80834AA-DD43-41F2-848E-6B35D7AE2450}" type="pres">
      <dgm:prSet presAssocID="{FAC45DE4-23EB-4E0D-8F1A-80A725DDFF8C}" presName="tx1" presStyleLbl="revTx" presStyleIdx="2" presStyleCnt="4"/>
      <dgm:spPr/>
      <dgm:t>
        <a:bodyPr/>
        <a:lstStyle/>
        <a:p>
          <a:endParaRPr lang="en-US"/>
        </a:p>
      </dgm:t>
    </dgm:pt>
    <dgm:pt modelId="{91DD75DC-9E96-4894-B6D0-2ECADB24C45B}" type="pres">
      <dgm:prSet presAssocID="{FAC45DE4-23EB-4E0D-8F1A-80A725DDFF8C}" presName="vert1" presStyleCnt="0"/>
      <dgm:spPr/>
    </dgm:pt>
    <dgm:pt modelId="{EC1185AA-C988-4132-B160-59305E7A8410}" type="pres">
      <dgm:prSet presAssocID="{8CCCEF89-FA20-42B5-80B1-E30D660BE7AA}" presName="thickLine" presStyleLbl="alignNode1" presStyleIdx="3" presStyleCnt="4"/>
      <dgm:spPr/>
    </dgm:pt>
    <dgm:pt modelId="{B66411D5-4B21-48FE-A94E-504A009B02D8}" type="pres">
      <dgm:prSet presAssocID="{8CCCEF89-FA20-42B5-80B1-E30D660BE7AA}" presName="horz1" presStyleCnt="0"/>
      <dgm:spPr/>
    </dgm:pt>
    <dgm:pt modelId="{B7CC8B5A-7BAA-43B6-BA44-9B5038AEE26C}" type="pres">
      <dgm:prSet presAssocID="{8CCCEF89-FA20-42B5-80B1-E30D660BE7AA}" presName="tx1" presStyleLbl="revTx" presStyleIdx="3" presStyleCnt="4"/>
      <dgm:spPr/>
      <dgm:t>
        <a:bodyPr/>
        <a:lstStyle/>
        <a:p>
          <a:endParaRPr lang="en-US"/>
        </a:p>
      </dgm:t>
    </dgm:pt>
    <dgm:pt modelId="{A4653D18-07FA-4149-B0A5-47C287B5C832}" type="pres">
      <dgm:prSet presAssocID="{8CCCEF89-FA20-42B5-80B1-E30D660BE7AA}" presName="vert1" presStyleCnt="0"/>
      <dgm:spPr/>
    </dgm:pt>
  </dgm:ptLst>
  <dgm:cxnLst>
    <dgm:cxn modelId="{20C2A6CE-2FA3-4AD6-A28E-0E70D57B2659}" srcId="{8E8A2DA2-A1CA-48B8-B9DF-E16B8DA71CA0}" destId="{21E3399E-F219-40D1-BB41-6B915959AA5B}" srcOrd="0" destOrd="0" parTransId="{5175090D-C65D-4810-A8E1-8DA408E833B4}" sibTransId="{14DA502C-6DB0-4AF4-826E-489225087C5A}"/>
    <dgm:cxn modelId="{EF76FCEC-F04C-48B1-AEEF-27BCB9A48504}" type="presOf" srcId="{CE741F06-BF1C-4F66-B212-90E71ED85412}" destId="{3327095C-5EDC-4807-94A2-3F41F7E2258A}" srcOrd="0" destOrd="0" presId="urn:microsoft.com/office/officeart/2008/layout/LinedList"/>
    <dgm:cxn modelId="{FD3B5477-4E29-4A6F-9512-6DEFCAF79FC8}" srcId="{8E8A2DA2-A1CA-48B8-B9DF-E16B8DA71CA0}" destId="{8CCCEF89-FA20-42B5-80B1-E30D660BE7AA}" srcOrd="3" destOrd="0" parTransId="{A385A709-B6DF-4687-AA51-DDC251B1C6BC}" sibTransId="{455E34AC-44B2-40BF-94B0-8F9920F66B30}"/>
    <dgm:cxn modelId="{B874888F-C718-4745-B53E-EEE9DF9C637E}" type="presOf" srcId="{FAC45DE4-23EB-4E0D-8F1A-80A725DDFF8C}" destId="{D80834AA-DD43-41F2-848E-6B35D7AE2450}" srcOrd="0" destOrd="0" presId="urn:microsoft.com/office/officeart/2008/layout/LinedList"/>
    <dgm:cxn modelId="{B7CA1A83-EAB0-4D0F-AA30-AC462267B930}" type="presOf" srcId="{21E3399E-F219-40D1-BB41-6B915959AA5B}" destId="{EFC2651C-DD00-4C4F-BD6C-773D8FBAE132}" srcOrd="0" destOrd="0" presId="urn:microsoft.com/office/officeart/2008/layout/LinedList"/>
    <dgm:cxn modelId="{9031C305-22B6-4CF7-BF76-6F33918AFA5F}" srcId="{8E8A2DA2-A1CA-48B8-B9DF-E16B8DA71CA0}" destId="{FAC45DE4-23EB-4E0D-8F1A-80A725DDFF8C}" srcOrd="2" destOrd="0" parTransId="{62890F72-7E40-4A26-B92A-762698A6688A}" sibTransId="{BDE591E6-9882-43FB-8850-64CB15265C8C}"/>
    <dgm:cxn modelId="{308C758C-0237-4C0F-82BB-767C6AD26B42}" srcId="{8E8A2DA2-A1CA-48B8-B9DF-E16B8DA71CA0}" destId="{CE741F06-BF1C-4F66-B212-90E71ED85412}" srcOrd="1" destOrd="0" parTransId="{00EC2051-D0F9-4C5A-A9B8-4068E72D8B84}" sibTransId="{98539021-F0AF-4926-A924-71AD77CDCDD8}"/>
    <dgm:cxn modelId="{8B755EE3-1B62-4551-B942-98D933E4F3B9}" type="presOf" srcId="{8CCCEF89-FA20-42B5-80B1-E30D660BE7AA}" destId="{B7CC8B5A-7BAA-43B6-BA44-9B5038AEE26C}" srcOrd="0" destOrd="0" presId="urn:microsoft.com/office/officeart/2008/layout/LinedList"/>
    <dgm:cxn modelId="{09C5AEBD-939A-4737-B752-D3E51B0522C1}" type="presOf" srcId="{8E8A2DA2-A1CA-48B8-B9DF-E16B8DA71CA0}" destId="{39BDF034-2D59-4ADD-A247-EC5CD80D6532}" srcOrd="0" destOrd="0" presId="urn:microsoft.com/office/officeart/2008/layout/LinedList"/>
    <dgm:cxn modelId="{C6ED5152-8B24-4FC8-977A-5204FA1128C1}" type="presParOf" srcId="{39BDF034-2D59-4ADD-A247-EC5CD80D6532}" destId="{AA7B2217-85A6-481F-B722-B4A1CA549C2D}" srcOrd="0" destOrd="0" presId="urn:microsoft.com/office/officeart/2008/layout/LinedList"/>
    <dgm:cxn modelId="{9C339811-EF9E-4D5D-B002-91AF098A06F7}" type="presParOf" srcId="{39BDF034-2D59-4ADD-A247-EC5CD80D6532}" destId="{4FDAF37E-E319-4B24-8A7B-94A84E1B39E6}" srcOrd="1" destOrd="0" presId="urn:microsoft.com/office/officeart/2008/layout/LinedList"/>
    <dgm:cxn modelId="{C9C0E1E5-0A22-40DD-84B4-8D3BB26509C7}" type="presParOf" srcId="{4FDAF37E-E319-4B24-8A7B-94A84E1B39E6}" destId="{EFC2651C-DD00-4C4F-BD6C-773D8FBAE132}" srcOrd="0" destOrd="0" presId="urn:microsoft.com/office/officeart/2008/layout/LinedList"/>
    <dgm:cxn modelId="{F3296588-3F19-46EB-96F3-356D760B9C3F}" type="presParOf" srcId="{4FDAF37E-E319-4B24-8A7B-94A84E1B39E6}" destId="{0386973F-8A21-4BB1-8A13-F3F7EBCDFA62}" srcOrd="1" destOrd="0" presId="urn:microsoft.com/office/officeart/2008/layout/LinedList"/>
    <dgm:cxn modelId="{256C32CA-5021-4AD4-9D22-78D25CEDBE80}" type="presParOf" srcId="{39BDF034-2D59-4ADD-A247-EC5CD80D6532}" destId="{621363E9-EFEA-43C5-97CD-0C68A1806032}" srcOrd="2" destOrd="0" presId="urn:microsoft.com/office/officeart/2008/layout/LinedList"/>
    <dgm:cxn modelId="{853279BE-E5EC-417F-93E1-3D016440FE8E}" type="presParOf" srcId="{39BDF034-2D59-4ADD-A247-EC5CD80D6532}" destId="{F3F8A235-3133-4E98-9179-AC29F8D29529}" srcOrd="3" destOrd="0" presId="urn:microsoft.com/office/officeart/2008/layout/LinedList"/>
    <dgm:cxn modelId="{462F0F8D-130F-4D6B-B5D6-9B36307C46E4}" type="presParOf" srcId="{F3F8A235-3133-4E98-9179-AC29F8D29529}" destId="{3327095C-5EDC-4807-94A2-3F41F7E2258A}" srcOrd="0" destOrd="0" presId="urn:microsoft.com/office/officeart/2008/layout/LinedList"/>
    <dgm:cxn modelId="{2A04D6B5-3127-4786-ADAB-2C0F8D8F2942}" type="presParOf" srcId="{F3F8A235-3133-4E98-9179-AC29F8D29529}" destId="{AD798149-E440-4C34-B6D1-E97790500B6A}" srcOrd="1" destOrd="0" presId="urn:microsoft.com/office/officeart/2008/layout/LinedList"/>
    <dgm:cxn modelId="{DFD552FA-9113-42EF-B197-435EDF664813}" type="presParOf" srcId="{39BDF034-2D59-4ADD-A247-EC5CD80D6532}" destId="{75ABD0A0-CD8D-4B90-B38B-BF649FF9DF5C}" srcOrd="4" destOrd="0" presId="urn:microsoft.com/office/officeart/2008/layout/LinedList"/>
    <dgm:cxn modelId="{B5DEA4D4-04DE-4E6B-88E5-004B38484EF3}" type="presParOf" srcId="{39BDF034-2D59-4ADD-A247-EC5CD80D6532}" destId="{5E2BD337-3C68-4D88-B93B-D08046EC68C5}" srcOrd="5" destOrd="0" presId="urn:microsoft.com/office/officeart/2008/layout/LinedList"/>
    <dgm:cxn modelId="{261C3B80-4F1F-4320-ABA3-6F48A06F50B6}" type="presParOf" srcId="{5E2BD337-3C68-4D88-B93B-D08046EC68C5}" destId="{D80834AA-DD43-41F2-848E-6B35D7AE2450}" srcOrd="0" destOrd="0" presId="urn:microsoft.com/office/officeart/2008/layout/LinedList"/>
    <dgm:cxn modelId="{15CB7B37-6A39-436F-91D5-165E5A38DC42}" type="presParOf" srcId="{5E2BD337-3C68-4D88-B93B-D08046EC68C5}" destId="{91DD75DC-9E96-4894-B6D0-2ECADB24C45B}" srcOrd="1" destOrd="0" presId="urn:microsoft.com/office/officeart/2008/layout/LinedList"/>
    <dgm:cxn modelId="{6E147345-AF31-446E-9C73-227B66827A8E}" type="presParOf" srcId="{39BDF034-2D59-4ADD-A247-EC5CD80D6532}" destId="{EC1185AA-C988-4132-B160-59305E7A8410}" srcOrd="6" destOrd="0" presId="urn:microsoft.com/office/officeart/2008/layout/LinedList"/>
    <dgm:cxn modelId="{CFD47E10-F4B9-46E8-81DE-CC54E3E1E728}" type="presParOf" srcId="{39BDF034-2D59-4ADD-A247-EC5CD80D6532}" destId="{B66411D5-4B21-48FE-A94E-504A009B02D8}" srcOrd="7" destOrd="0" presId="urn:microsoft.com/office/officeart/2008/layout/LinedList"/>
    <dgm:cxn modelId="{1050B2A6-1859-429C-9C33-F3FDF1A458F3}" type="presParOf" srcId="{B66411D5-4B21-48FE-A94E-504A009B02D8}" destId="{B7CC8B5A-7BAA-43B6-BA44-9B5038AEE26C}" srcOrd="0" destOrd="0" presId="urn:microsoft.com/office/officeart/2008/layout/LinedList"/>
    <dgm:cxn modelId="{BEF7D76B-985B-4140-86EF-F86C9D9FE0B7}" type="presParOf" srcId="{B66411D5-4B21-48FE-A94E-504A009B02D8}" destId="{A4653D18-07FA-4149-B0A5-47C287B5C83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6BCB9F-B037-4D3F-A899-518C5DF53016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3DC4B-399A-47D3-A87D-7DD5AA2603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92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69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81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80282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3596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300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6738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1401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4367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299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59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465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88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003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6220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4714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31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174DE24-C542-4126-97F6-5FD6BFF1C837}" type="datetimeFigureOut">
              <a:rPr lang="en-US" smtClean="0"/>
              <a:t>23-Jul-19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07C015-5673-4DB3-AAE8-313B55591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9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sz="6600" b="1" dirty="0">
                <a:cs typeface="+mn-cs"/>
              </a:rPr>
              <a:t>ระบบกำนันผู้ใหญ่บ้านฯ</a:t>
            </a:r>
            <a:endParaRPr lang="en-US" sz="6600" b="1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93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50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opajo\AppData\Local\Temp\SNAGHTML832f1895.PNG">
            <a:extLst>
              <a:ext uri="{FF2B5EF4-FFF2-40B4-BE49-F238E27FC236}">
                <a16:creationId xmlns="" xmlns:a16="http://schemas.microsoft.com/office/drawing/2014/main" id="{2749DC1B-8C75-48A6-A0A7-8FED1226F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1536" y="1176791"/>
            <a:ext cx="10805752" cy="450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AAFC9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897267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19">
            <a:extLst>
              <a:ext uri="{FF2B5EF4-FFF2-40B4-BE49-F238E27FC236}">
                <a16:creationId xmlns="" xmlns:a16="http://schemas.microsoft.com/office/drawing/2014/main" id="{5066F8AE-A5C7-4B3E-B1DA-D0B624059B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="" xmlns:a16="http://schemas.microsoft.com/office/drawing/2014/main" id="{F78E901E-6697-44E3-9533-1457FA4F04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C515452A-514A-4763-9932-37302A8D6DB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3" name="Picture 22">
              <a:extLst>
                <a:ext uri="{FF2B5EF4-FFF2-40B4-BE49-F238E27FC236}">
                  <a16:creationId xmlns="" xmlns:a16="http://schemas.microsoft.com/office/drawing/2014/main" id="{D0EC146D-CF08-4B34-ADEB-2F0296F98A1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="" xmlns:a16="http://schemas.microsoft.com/office/drawing/2014/main" id="{E1FBA240-87AB-400A-9292-7DC6F3E5521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31" name="Rectangle 25">
            <a:extLst>
              <a:ext uri="{FF2B5EF4-FFF2-40B4-BE49-F238E27FC236}">
                <a16:creationId xmlns="" xmlns:a16="http://schemas.microsoft.com/office/drawing/2014/main" id="{F733538D-5433-42E7-AA08-DC5FDEDA47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AB4B8121-BC28-49A2-8408-4C9E609B43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4244" y="0"/>
            <a:ext cx="96435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965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066F8AE-A5C7-4B3E-B1DA-D0B624059B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F78E901E-6697-44E3-9533-1457FA4F04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515452A-514A-4763-9932-37302A8D6DB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D0EC146D-CF08-4B34-ADEB-2F0296F98A1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E1FBA240-87AB-400A-9292-7DC6F3E5521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F733538D-5433-42E7-AA08-DC5FDEDA47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BFE3614-2421-43FF-9529-4813FE5F86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8576" y="0"/>
            <a:ext cx="83548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134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066F8AE-A5C7-4B3E-B1DA-D0B624059B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F78E901E-6697-44E3-9533-1457FA4F04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515452A-514A-4763-9932-37302A8D6DB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D0EC146D-CF08-4B34-ADEB-2F0296F98A1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E1FBA240-87AB-400A-9292-7DC6F3E5521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F733538D-5433-42E7-AA08-DC5FDEDA47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3583B16E-8B8B-449B-A798-141EEAD0B0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476" y="852809"/>
            <a:ext cx="10419048" cy="51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092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6" name="Picture 135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37" name="Rectangle 136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8" name="Picture 137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9" name="Picture 138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41" name="Rectangle 140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C:\Users\opajo\AppData\Local\Temp\SNAGHTML83396b0a.PNG">
            <a:extLst>
              <a:ext uri="{FF2B5EF4-FFF2-40B4-BE49-F238E27FC236}">
                <a16:creationId xmlns="" xmlns:a16="http://schemas.microsoft.com/office/drawing/2014/main" id="{39BFEAA5-2E10-44F8-BC7A-78571F4CA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6778" y="1069334"/>
            <a:ext cx="10844934" cy="4717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" name="Rectangle 144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E45854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985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7BF66F7A-AF44-4E11-B2EC-A924D6A9E70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="" xmlns:a16="http://schemas.microsoft.com/office/drawing/2014/main" id="{48D66BB3-0CD6-48A8-B1A0-6A5BF8A5D6E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B0BC0A58-3341-4865-A030-0C3228E00BA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="" xmlns:a16="http://schemas.microsoft.com/office/drawing/2014/main" id="{6FD7D759-E0E0-4C78-859C-31CAD13F5B1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5" name="Picture 14">
              <a:extLst>
                <a:ext uri="{FF2B5EF4-FFF2-40B4-BE49-F238E27FC236}">
                  <a16:creationId xmlns="" xmlns:a16="http://schemas.microsoft.com/office/drawing/2014/main" id="{6F6499A5-C17B-42AD-BE78-6AD703B6421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="" xmlns:a16="http://schemas.microsoft.com/office/drawing/2014/main" id="{CC0985CD-ACF2-4CC0-830D-38308DF5203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graphicFrame>
        <p:nvGraphicFramePr>
          <p:cNvPr id="5" name="Content Placeholder 2">
            <a:extLst>
              <a:ext uri="{FF2B5EF4-FFF2-40B4-BE49-F238E27FC236}">
                <a16:creationId xmlns="" xmlns:a16="http://schemas.microsoft.com/office/drawing/2014/main" id="{3F50328E-E827-4886-89E6-229009F2F8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599979"/>
              </p:ext>
            </p:extLst>
          </p:nvPr>
        </p:nvGraphicFramePr>
        <p:xfrm>
          <a:off x="1369515" y="1352145"/>
          <a:ext cx="9459457" cy="29235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3905270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18DE3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5126" name="Picture 6" descr="C:\Users\opajo\AppData\Local\Temp\SNAGHTML83414422.PNG">
            <a:extLst>
              <a:ext uri="{FF2B5EF4-FFF2-40B4-BE49-F238E27FC236}">
                <a16:creationId xmlns="" xmlns:a16="http://schemas.microsoft.com/office/drawing/2014/main" id="{AEA080A0-9DB3-4C86-94A1-7C1289479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29" y="1227594"/>
            <a:ext cx="10857432" cy="445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484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5066F8AE-A5C7-4B3E-B1DA-D0B624059B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F78E901E-6697-44E3-9533-1457FA4F04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="" xmlns:a16="http://schemas.microsoft.com/office/drawing/2014/main" id="{C515452A-514A-4763-9932-37302A8D6DB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6" name="Picture 75">
              <a:extLst>
                <a:ext uri="{FF2B5EF4-FFF2-40B4-BE49-F238E27FC236}">
                  <a16:creationId xmlns="" xmlns:a16="http://schemas.microsoft.com/office/drawing/2014/main" id="{D0EC146D-CF08-4B34-ADEB-2F0296F98A1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="" xmlns:a16="http://schemas.microsoft.com/office/drawing/2014/main" id="{E1FBA240-87AB-400A-9292-7DC6F3E5521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79" name="Rectangle 78">
            <a:extLst>
              <a:ext uri="{FF2B5EF4-FFF2-40B4-BE49-F238E27FC236}">
                <a16:creationId xmlns="" xmlns:a16="http://schemas.microsoft.com/office/drawing/2014/main" id="{F733538D-5433-42E7-AA08-DC5FDEDA47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50" name="Picture 6" descr="C:\Users\opajo\AppData\Local\Temp\SNAGHTML83436a8c.PNG">
            <a:extLst>
              <a:ext uri="{FF2B5EF4-FFF2-40B4-BE49-F238E27FC236}">
                <a16:creationId xmlns="" xmlns:a16="http://schemas.microsoft.com/office/drawing/2014/main" id="{B3CE74D8-647F-40E7-8613-3A88892022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813" y="28044"/>
            <a:ext cx="51548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064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53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70" name="Picture 2" descr="C:\Users\opajo\AppData\Local\Temp\SNAGHTML8344d4da.PNG">
            <a:extLst>
              <a:ext uri="{FF2B5EF4-FFF2-40B4-BE49-F238E27FC236}">
                <a16:creationId xmlns="" xmlns:a16="http://schemas.microsoft.com/office/drawing/2014/main" id="{6F53CCB7-6434-4AAB-B804-0821ED406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344" y="1161128"/>
            <a:ext cx="10668135" cy="45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F5A138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678828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F7A21E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194" name="Picture 2" descr="C:\Users\opajo\AppData\Local\Temp\SNAGHTML83467933.PNG">
            <a:extLst>
              <a:ext uri="{FF2B5EF4-FFF2-40B4-BE49-F238E27FC236}">
                <a16:creationId xmlns="" xmlns:a16="http://schemas.microsoft.com/office/drawing/2014/main" id="{CC18D14D-2DB0-4767-8E6E-352A63F0F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351" y="894214"/>
            <a:ext cx="10829789" cy="5067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5512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sz="6000" b="1" dirty="0">
                <a:cs typeface="+mn-cs"/>
              </a:rPr>
              <a:t>ระบบเลือกผู้ใหญ่บ้าน</a:t>
            </a:r>
            <a:endParaRPr lang="en-US" sz="6000" b="1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961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51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 descr="C:\Users\opajo\AppData\Local\Temp\SNAGHTML83474175.PNG">
            <a:extLst>
              <a:ext uri="{FF2B5EF4-FFF2-40B4-BE49-F238E27FC236}">
                <a16:creationId xmlns="" xmlns:a16="http://schemas.microsoft.com/office/drawing/2014/main" id="{C8916348-37AA-468E-874A-428B86DC83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5627" y="1461205"/>
            <a:ext cx="10927237" cy="393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BB5D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61841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3CA7BC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44" name="Picture 4" descr="C:\Users\opajo\AppData\Local\Temp\SNAGHTML835a7a0d.PNG">
            <a:extLst>
              <a:ext uri="{FF2B5EF4-FFF2-40B4-BE49-F238E27FC236}">
                <a16:creationId xmlns="" xmlns:a16="http://schemas.microsoft.com/office/drawing/2014/main" id="{ACEC30A7-FB36-4E17-9EC5-E888A4E9A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95" y="1318546"/>
            <a:ext cx="10735100" cy="421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755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7B88E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1268" name="Picture 4" descr="C:\Users\opajo\AppData\Local\Temp\SNAGHTML8358e285.PNG">
            <a:extLst>
              <a:ext uri="{FF2B5EF4-FFF2-40B4-BE49-F238E27FC236}">
                <a16:creationId xmlns="" xmlns:a16="http://schemas.microsoft.com/office/drawing/2014/main" id="{6985676F-CAAF-4E42-824E-C1CD99EA4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12" y="893663"/>
            <a:ext cx="10698799" cy="506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5124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53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28DE3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3316" name="Picture 4" descr="C:\Users\opajo\AppData\Local\Temp\SNAGHTML8354a986.PNG">
            <a:extLst>
              <a:ext uri="{FF2B5EF4-FFF2-40B4-BE49-F238E27FC236}">
                <a16:creationId xmlns="" xmlns:a16="http://schemas.microsoft.com/office/drawing/2014/main" id="{9122DC00-1E21-44F6-902A-A222288AD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236" y="1344469"/>
            <a:ext cx="10664750" cy="447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FC99089-EA1E-4628-B7BE-AA49945B904D}"/>
              </a:ext>
            </a:extLst>
          </p:cNvPr>
          <p:cNvSpPr txBox="1"/>
          <p:nvPr/>
        </p:nvSpPr>
        <p:spPr>
          <a:xfrm>
            <a:off x="4050839" y="759694"/>
            <a:ext cx="4107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/>
              <a:t>กรณีมีผู้มีคุณสมบัติเท่ากับ </a:t>
            </a:r>
            <a:r>
              <a:rPr lang="en-US" sz="32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1</a:t>
            </a:r>
            <a:r>
              <a:rPr lang="en-US" sz="2000" b="1" dirty="0"/>
              <a:t> </a:t>
            </a:r>
            <a:r>
              <a:rPr lang="th-TH" sz="3200" b="1" dirty="0"/>
              <a:t>คน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58350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6" name="Picture 75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23E3CED3-8830-45C9-8D6C-F4ECADD4F1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3A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66F2D62A-C66C-42DF-8C05-99B0B1A8BE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FFFBA2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342" name="Picture 6" descr="C:\Users\opajo\AppData\Local\Temp\SNAGHTML834f2887.PNG">
            <a:extLst>
              <a:ext uri="{FF2B5EF4-FFF2-40B4-BE49-F238E27FC236}">
                <a16:creationId xmlns="" xmlns:a16="http://schemas.microsoft.com/office/drawing/2014/main" id="{61761FB8-00AA-4531-AF14-4645C8B60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880" y="401383"/>
            <a:ext cx="5034730" cy="6053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4226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4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5365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253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66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362" name="Picture 2" descr="C:\Users\opajo\AppData\Local\Temp\SNAGHTML83505b3b.PNG">
            <a:extLst>
              <a:ext uri="{FF2B5EF4-FFF2-40B4-BE49-F238E27FC236}">
                <a16:creationId xmlns="" xmlns:a16="http://schemas.microsoft.com/office/drawing/2014/main" id="{26D897C7-BCCB-484A-8360-66997CA26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3771" y="1164038"/>
            <a:ext cx="10781282" cy="4528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FBAD5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805362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23E3CED3-8830-45C9-8D6C-F4ECADD4F1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B3A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386" name="Picture 2" descr="C:\Users\opajo\AppData\Local\Temp\SNAGHTML8352d553.PNG">
            <a:extLst>
              <a:ext uri="{FF2B5EF4-FFF2-40B4-BE49-F238E27FC236}">
                <a16:creationId xmlns="" xmlns:a16="http://schemas.microsoft.com/office/drawing/2014/main" id="{44B21358-DA01-4603-88D9-910FC3FB44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46635" y="490347"/>
            <a:ext cx="5295554" cy="593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66F2D62A-C66C-42DF-8C05-99B0B1A8BE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93EDFF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061877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51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10" name="Picture 2" descr="C:\Users\opajo\AppData\Local\Temp\SNAGHTML835cdc09.PNG">
            <a:extLst>
              <a:ext uri="{FF2B5EF4-FFF2-40B4-BE49-F238E27FC236}">
                <a16:creationId xmlns="" xmlns:a16="http://schemas.microsoft.com/office/drawing/2014/main" id="{FBBFAFBF-37E7-48CB-A243-54864D363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3728" y="1517799"/>
            <a:ext cx="10491034" cy="448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296DA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46E2C4A-6359-4D07-946B-75362A5F1101}"/>
              </a:ext>
            </a:extLst>
          </p:cNvPr>
          <p:cNvSpPr txBox="1"/>
          <p:nvPr/>
        </p:nvSpPr>
        <p:spPr>
          <a:xfrm>
            <a:off x="4040640" y="827390"/>
            <a:ext cx="41075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/>
              <a:t>กรณีมีผู้มีคุณสมบัติมากกว่า </a:t>
            </a:r>
            <a:r>
              <a:rPr lang="en-US" sz="3200" b="1" dirty="0">
                <a:latin typeface="Angsana New" panose="02020603050405020304" pitchFamily="18" charset="-34"/>
                <a:cs typeface="Angsana New" panose="02020603050405020304" pitchFamily="18" charset="-34"/>
              </a:rPr>
              <a:t>1</a:t>
            </a:r>
            <a:r>
              <a:rPr lang="en-US" sz="2000" b="1" dirty="0"/>
              <a:t> </a:t>
            </a:r>
            <a:r>
              <a:rPr lang="th-TH" sz="3200" b="1" dirty="0"/>
              <a:t>คน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7761803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23E3CED3-8830-45C9-8D6C-F4ECADD4F1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3A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4" name="Picture 2" descr="C:\Users\opajo\AppData\Local\Temp\SNAGHTML83600201.PNG">
            <a:extLst>
              <a:ext uri="{FF2B5EF4-FFF2-40B4-BE49-F238E27FC236}">
                <a16:creationId xmlns="" xmlns:a16="http://schemas.microsoft.com/office/drawing/2014/main" id="{CFD7AD93-5540-4921-937B-E4207CC06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69233" y="420210"/>
            <a:ext cx="5850358" cy="601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66F2D62A-C66C-42DF-8C05-99B0B1A8BE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9CECFE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73560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4F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8" name="Picture 2" descr="C:\Users\opajo\AppData\Local\Temp\SNAGHTML8361b2fd.PNG">
            <a:extLst>
              <a:ext uri="{FF2B5EF4-FFF2-40B4-BE49-F238E27FC236}">
                <a16:creationId xmlns="" xmlns:a16="http://schemas.microsoft.com/office/drawing/2014/main" id="{8CE6A11A-CEFC-4ADB-BED3-2B0087948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5681" y="1113174"/>
            <a:ext cx="10767128" cy="4629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3FB6D6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9870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762" y="1414462"/>
            <a:ext cx="10658475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0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452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2" name="Picture 2" descr="C:\Users\opajo\AppData\Local\Temp\SNAGHTML8363d456.PNG">
            <a:extLst>
              <a:ext uri="{FF2B5EF4-FFF2-40B4-BE49-F238E27FC236}">
                <a16:creationId xmlns="" xmlns:a16="http://schemas.microsoft.com/office/drawing/2014/main" id="{BF428FEF-5B9E-486D-8E35-9685B54ED0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0422" y="1111952"/>
            <a:ext cx="10527979" cy="463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EB9D7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73347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D5AB265D-E662-438D-8387-51C709D05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238" y="858491"/>
            <a:ext cx="10542013" cy="513923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C57171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36941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506" name="Picture 2" descr="C:\Users\opajo\AppData\Local\Temp\SNAGHTML836769a2.PNG">
            <a:extLst>
              <a:ext uri="{FF2B5EF4-FFF2-40B4-BE49-F238E27FC236}">
                <a16:creationId xmlns="" xmlns:a16="http://schemas.microsoft.com/office/drawing/2014/main" id="{5CB34208-B4B9-4568-8CE4-371396745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7098" y="764193"/>
            <a:ext cx="10064294" cy="532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E75B5A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971550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4F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30" name="Picture 2" descr="C:\Users\opajo\AppData\Local\Temp\SNAGHTML8368da49.PNG">
            <a:extLst>
              <a:ext uri="{FF2B5EF4-FFF2-40B4-BE49-F238E27FC236}">
                <a16:creationId xmlns="" xmlns:a16="http://schemas.microsoft.com/office/drawing/2014/main" id="{B72EE0D5-85F3-46E7-977B-AC7E483E6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6745" y="1199576"/>
            <a:ext cx="10805000" cy="4457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0BAD9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430728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4" name="Picture 2" descr="C:\Users\opajo\AppData\Local\Temp\SNAGHTML836b5b18.PNG">
            <a:extLst>
              <a:ext uri="{FF2B5EF4-FFF2-40B4-BE49-F238E27FC236}">
                <a16:creationId xmlns="" xmlns:a16="http://schemas.microsoft.com/office/drawing/2014/main" id="{B86A28A6-FED6-4DF3-AB63-2FC6E7A8E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504" y="1088433"/>
            <a:ext cx="10574799" cy="467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BB3D0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555591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23E3CED3-8830-45C9-8D6C-F4ECADD4F1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348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578" name="Picture 2" descr="C:\Users\opajo\AppData\Local\Temp\SNAGHTML836cf85d.PNG">
            <a:extLst>
              <a:ext uri="{FF2B5EF4-FFF2-40B4-BE49-F238E27FC236}">
                <a16:creationId xmlns="" xmlns:a16="http://schemas.microsoft.com/office/drawing/2014/main" id="{93ACF74B-800E-49DE-9BA8-B7620C5EF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3586" y="401702"/>
            <a:ext cx="4632102" cy="605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66F2D62A-C66C-42DF-8C05-99B0B1A8BE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FFF696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24580" name="Picture 4" descr="C:\Users\opajo\AppData\Local\Temp\SNAGHTML836ed9fe.PNG">
            <a:extLst>
              <a:ext uri="{FF2B5EF4-FFF2-40B4-BE49-F238E27FC236}">
                <a16:creationId xmlns="" xmlns:a16="http://schemas.microsoft.com/office/drawing/2014/main" id="{5C9F21A1-4757-4FC8-93F1-E6DE97954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394" y="401702"/>
            <a:ext cx="4632102" cy="605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4637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051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02" name="Picture 2" descr="C:\Users\opajo\AppData\Local\Temp\SNAGHTML83716879.PNG">
            <a:extLst>
              <a:ext uri="{FF2B5EF4-FFF2-40B4-BE49-F238E27FC236}">
                <a16:creationId xmlns="" xmlns:a16="http://schemas.microsoft.com/office/drawing/2014/main" id="{807D60C8-78C7-4C7B-A536-3B84E2E24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5876" y="1147634"/>
            <a:ext cx="10668884" cy="456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4B4D2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481651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3" name="Picture 82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84" name="Rectangle 83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85" name="Picture 84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88" name="Rectangle 87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6" descr="C:\Users\opajo\AppData\Local\Temp\SNAGHTML8378c155.PNG">
            <a:extLst>
              <a:ext uri="{FF2B5EF4-FFF2-40B4-BE49-F238E27FC236}">
                <a16:creationId xmlns="" xmlns:a16="http://schemas.microsoft.com/office/drawing/2014/main" id="{6B4EDA67-EFF3-43B1-9738-5009F057D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592" y="719223"/>
            <a:ext cx="7321306" cy="541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" name="Rectangle 91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DD5454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63273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97D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650" name="Picture 2" descr="C:\Users\opajo\AppData\Local\Temp\SNAGHTML837a9c10.PNG">
            <a:extLst>
              <a:ext uri="{FF2B5EF4-FFF2-40B4-BE49-F238E27FC236}">
                <a16:creationId xmlns="" xmlns:a16="http://schemas.microsoft.com/office/drawing/2014/main" id="{AB1C04DE-75EF-4E73-A598-9BC68A08AC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176" y="1416519"/>
            <a:ext cx="10728472" cy="402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51FED7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3728566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F50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674" name="Picture 2" descr="C:\Users\opajo\AppData\Local\Temp\SNAGHTML837cdbfe.PNG">
            <a:extLst>
              <a:ext uri="{FF2B5EF4-FFF2-40B4-BE49-F238E27FC236}">
                <a16:creationId xmlns="" xmlns:a16="http://schemas.microsoft.com/office/drawing/2014/main" id="{38D0A328-BA21-4D81-AC7C-79A8405904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7402" y="1156633"/>
            <a:ext cx="10699584" cy="460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0B7D7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33349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9168A112-E8CA-42E4-9618-62C2CDE0A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005" y="364331"/>
            <a:ext cx="2647737" cy="621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6185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>
            <a:extLst>
              <a:ext uri="{FF2B5EF4-FFF2-40B4-BE49-F238E27FC236}">
                <a16:creationId xmlns="" xmlns:a16="http://schemas.microsoft.com/office/drawing/2014/main" id="{5066F8AE-A5C7-4B3E-B1DA-D0B624059B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F78E901E-6697-44E3-9533-1457FA4F04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515452A-514A-4763-9932-37302A8D6DB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D0EC146D-CF08-4B34-ADEB-2F0296F98A1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E1FBA240-87AB-400A-9292-7DC6F3E5521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20" name="Rectangle 14">
            <a:extLst>
              <a:ext uri="{FF2B5EF4-FFF2-40B4-BE49-F238E27FC236}">
                <a16:creationId xmlns="" xmlns:a16="http://schemas.microsoft.com/office/drawing/2014/main" id="{F733538D-5433-42E7-AA08-DC5FDEDA47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9CF966A-7EA1-49A5-9D98-F801FF357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5493" y="0"/>
            <a:ext cx="86810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4019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3E3CED3-8830-45C9-8D6C-F4ECADD4F1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33B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0D4FAB26-FB32-463A-8CC1-44E3FE5B6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8423" y="384797"/>
            <a:ext cx="4921644" cy="605741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6F2D62A-C66C-42DF-8C05-99B0B1A8BE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FBCA7A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7255257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2" name="Picture 71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5" name="Picture 74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7" name="Rectangle 76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698" name="Picture 2" descr="C:\Users\opajo\AppData\Local\Temp\SNAGHTML838149f7.PNG">
            <a:extLst>
              <a:ext uri="{FF2B5EF4-FFF2-40B4-BE49-F238E27FC236}">
                <a16:creationId xmlns="" xmlns:a16="http://schemas.microsoft.com/office/drawing/2014/main" id="{FBEF5D14-B419-4510-ABDE-891A978AE3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9732" y="1389529"/>
            <a:ext cx="10729360" cy="407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3DB5D8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2562571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5066F8AE-A5C7-4B3E-B1DA-D0B624059BE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F78E901E-6697-44E3-9533-1457FA4F04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515452A-514A-4763-9932-37302A8D6DB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D0EC146D-CF08-4B34-ADEB-2F0296F98A1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E1FBA240-87AB-400A-9292-7DC6F3E5521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15" name="Rectangle 14">
            <a:extLst>
              <a:ext uri="{FF2B5EF4-FFF2-40B4-BE49-F238E27FC236}">
                <a16:creationId xmlns="" xmlns:a16="http://schemas.microsoft.com/office/drawing/2014/main" id="{F733538D-5433-42E7-AA08-DC5FDEDA47A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4491C87-7F50-44E0-9E83-84EF6C0D37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3619" y="762333"/>
            <a:ext cx="9504762" cy="53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65947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23E3CED3-8830-45C9-8D6C-F4ECADD4F1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C39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E781AE66-C36F-475F-9ADB-CE53B5D72C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4373" y="410188"/>
            <a:ext cx="5009743" cy="603583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66F2D62A-C66C-42DF-8C05-99B0B1A8BE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9CECFE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52400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74" name="Picture 73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75" name="Rectangle 74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6" name="Picture 75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77" name="Picture 76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79" name="Rectangle 78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:\Users\opajo\AppData\Local\Temp\SNAGHTML8324eb7b.PNG">
            <a:extLst>
              <a:ext uri="{FF2B5EF4-FFF2-40B4-BE49-F238E27FC236}">
                <a16:creationId xmlns="" xmlns:a16="http://schemas.microsoft.com/office/drawing/2014/main" id="{2E0D8E18-9F55-4394-9D01-835EB516CB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139" y="2314226"/>
            <a:ext cx="10736212" cy="222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Rectangle 82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42BCDE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21596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7388F954-1171-430D-B1C9-2E5D47C895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6150" y="1077680"/>
            <a:ext cx="10516524" cy="4758727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FF8585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84369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FF615E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7C49BB12-61A6-48FE-8E8C-5779E2FCDC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236" y="1012161"/>
            <a:ext cx="10758352" cy="483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248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0" name="Picture 9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="" xmlns:a16="http://schemas.microsoft.com/office/drawing/2014/main" id="{E6B80853-775B-47C1-A508-0AAD6FCE5AD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="" xmlns:a16="http://schemas.microsoft.com/office/drawing/2014/main" id="{9BF62520-0403-497A-958B-FD6E8037E8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63685" y="471792"/>
            <a:ext cx="11264630" cy="5914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BB3A422A-21ED-464B-B2EF-EE5B061BED4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618744" y="635508"/>
            <a:ext cx="10954512" cy="5586984"/>
          </a:xfrm>
          <a:prstGeom prst="rect">
            <a:avLst/>
          </a:prstGeom>
          <a:noFill/>
          <a:ln w="22225" cap="flat">
            <a:solidFill>
              <a:srgbClr val="FF615E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B7A51CEB-E31D-4AB7-8067-37DAB45C5929}"/>
              </a:ext>
            </a:extLst>
          </p:cNvPr>
          <p:cNvGrpSpPr/>
          <p:nvPr/>
        </p:nvGrpSpPr>
        <p:grpSpPr>
          <a:xfrm>
            <a:off x="1105514" y="1195758"/>
            <a:ext cx="9980973" cy="4466485"/>
            <a:chOff x="1105514" y="1195758"/>
            <a:chExt cx="9980973" cy="4466485"/>
          </a:xfrm>
        </p:grpSpPr>
        <p:pic>
          <p:nvPicPr>
            <p:cNvPr id="4" name="Picture 3">
              <a:extLst>
                <a:ext uri="{FF2B5EF4-FFF2-40B4-BE49-F238E27FC236}">
                  <a16:creationId xmlns="" xmlns:a16="http://schemas.microsoft.com/office/drawing/2014/main" id="{D1139822-FEE9-43AB-92B0-05C6F1736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5514" y="1195758"/>
              <a:ext cx="9980973" cy="4466485"/>
            </a:xfrm>
            <a:prstGeom prst="rect">
              <a:avLst/>
            </a:prstGeom>
          </p:spPr>
        </p:pic>
        <p:pic>
          <p:nvPicPr>
            <p:cNvPr id="2" name="Picture 1">
              <a:extLst>
                <a:ext uri="{FF2B5EF4-FFF2-40B4-BE49-F238E27FC236}">
                  <a16:creationId xmlns="" xmlns:a16="http://schemas.microsoft.com/office/drawing/2014/main" id="{15C3AC3B-C340-4518-B52B-A61F6FD142F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84888" y="2077648"/>
              <a:ext cx="4219048" cy="165714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39317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B77576E5-E7DB-46C7-B0D9-A0AB1878730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="" xmlns:a16="http://schemas.microsoft.com/office/drawing/2014/main" id="{A2C244BC-AB19-460B-9A7B-5BAFE9DEAB0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="" xmlns:a16="http://schemas.microsoft.com/office/drawing/2014/main" id="{C2D7728D-2CB0-4ADE-B6BF-4BA8ED772A3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="" xmlns:a16="http://schemas.microsoft.com/office/drawing/2014/main" id="{A3E0EDB8-8162-4D16-9521-52415777B0B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="" xmlns:a16="http://schemas.microsoft.com/office/drawing/2014/main" id="{27060CB3-C139-4548-A73F-74689C9292D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23E3CED3-8830-45C9-8D6C-F4ECADD4F11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D3C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761A0D6-F33A-46AA-8589-ACA785028B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053" y="389569"/>
            <a:ext cx="4585874" cy="613494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66F2D62A-C66C-42DF-8C05-99B0B1A8BED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24611" y="350556"/>
            <a:ext cx="11542779" cy="6156888"/>
          </a:xfrm>
          <a:prstGeom prst="rect">
            <a:avLst/>
          </a:prstGeom>
          <a:noFill/>
          <a:ln w="25400" cap="flat">
            <a:solidFill>
              <a:srgbClr val="FEF8A6"/>
            </a:solidFill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8B6BAB88-6778-4300-B990-D6EBEBAB1C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9677" y="389569"/>
            <a:ext cx="4585874" cy="613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111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52</Words>
  <Application>Microsoft Office PowerPoint</Application>
  <PresentationFormat>Widescreen</PresentationFormat>
  <Paragraphs>8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9" baseType="lpstr">
      <vt:lpstr>Angsana New</vt:lpstr>
      <vt:lpstr>Arial</vt:lpstr>
      <vt:lpstr>Calibri</vt:lpstr>
      <vt:lpstr>Garamond</vt:lpstr>
      <vt:lpstr>Organic</vt:lpstr>
      <vt:lpstr>ระบบกำนันผู้ใหญ่บ้านฯ</vt:lpstr>
      <vt:lpstr>ระบบเลือกผู้ใหญ่บ้าน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ระบบเลือกกำนัน ผู้ใหญ่บ้าน</dc:title>
  <dc:creator>opajo</dc:creator>
  <cp:lastModifiedBy>MTS</cp:lastModifiedBy>
  <cp:revision>7</cp:revision>
  <dcterms:created xsi:type="dcterms:W3CDTF">2019-07-21T14:35:10Z</dcterms:created>
  <dcterms:modified xsi:type="dcterms:W3CDTF">2019-07-23T04:01:47Z</dcterms:modified>
</cp:coreProperties>
</file>