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09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254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8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1495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601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565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929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90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417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36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44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019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29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119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256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23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37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81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17291DA-3FDF-4A38-AEE3-AF90F340AAF5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B1A59F7-E10D-402B-898F-C232A2A1A8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98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  <p:sldLayoutId id="2147483708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DC11B-EFC6-4EC1-90D4-D28CA8D25E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>
            <a:normAutofit/>
          </a:bodyPr>
          <a:lstStyle/>
          <a:p>
            <a:r>
              <a:rPr lang="th-TH" sz="7200" b="1" dirty="0"/>
              <a:t>ระบบวารสารกำนัน</a:t>
            </a:r>
            <a:endParaRPr lang="en-US" sz="7200" b="1" dirty="0"/>
          </a:p>
        </p:txBody>
      </p:sp>
    </p:spTree>
    <p:extLst>
      <p:ext uri="{BB962C8B-B14F-4D97-AF65-F5344CB8AC3E}">
        <p14:creationId xmlns:p14="http://schemas.microsoft.com/office/powerpoint/2010/main" val="17151824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pajo\AppData\Local\Temp\SNAGHTML7fe71196.PNG">
            <a:extLst>
              <a:ext uri="{FF2B5EF4-FFF2-40B4-BE49-F238E27FC236}">
                <a16:creationId xmlns:a16="http://schemas.microsoft.com/office/drawing/2014/main" id="{DB5F3898-19B7-4FA8-A0F0-A5FFE6F44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39" y="1340094"/>
            <a:ext cx="11775921" cy="417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7887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opajo\AppData\Local\Temp\SNAGHTML7fe86a50.PNG">
            <a:extLst>
              <a:ext uri="{FF2B5EF4-FFF2-40B4-BE49-F238E27FC236}">
                <a16:creationId xmlns:a16="http://schemas.microsoft.com/office/drawing/2014/main" id="{57993D6F-6DDF-4B93-85B1-CBEE3C59AD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7188"/>
            <a:ext cx="12192000" cy="360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4754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AFD9624-01AC-49E4-911E-3C5F979D1FCC}"/>
              </a:ext>
            </a:extLst>
          </p:cNvPr>
          <p:cNvGrpSpPr/>
          <p:nvPr/>
        </p:nvGrpSpPr>
        <p:grpSpPr>
          <a:xfrm>
            <a:off x="151364" y="914839"/>
            <a:ext cx="11889271" cy="4453891"/>
            <a:chOff x="151364" y="914839"/>
            <a:chExt cx="11889271" cy="4453891"/>
          </a:xfrm>
        </p:grpSpPr>
        <p:pic>
          <p:nvPicPr>
            <p:cNvPr id="7170" name="Picture 2" descr="C:\Users\opajo\AppData\Local\Temp\SNAGHTML7fe8ff6b.PNG">
              <a:extLst>
                <a:ext uri="{FF2B5EF4-FFF2-40B4-BE49-F238E27FC236}">
                  <a16:creationId xmlns:a16="http://schemas.microsoft.com/office/drawing/2014/main" id="{85BE69A4-EFEF-45E3-917C-8513D6864E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364" y="2124222"/>
              <a:ext cx="11889271" cy="3244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172" name="Picture 4" descr="C:\Users\opajo\AppData\Local\Temp\SNAGHTML7fe92284.PNG">
              <a:extLst>
                <a:ext uri="{FF2B5EF4-FFF2-40B4-BE49-F238E27FC236}">
                  <a16:creationId xmlns:a16="http://schemas.microsoft.com/office/drawing/2014/main" id="{9B85F8CE-9BAB-4150-93E7-A26100AE92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0411" y="914839"/>
              <a:ext cx="5591175" cy="314325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35812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pajo\AppData\Local\Temp\SNAGHTML7fea69f8.PNG">
            <a:extLst>
              <a:ext uri="{FF2B5EF4-FFF2-40B4-BE49-F238E27FC236}">
                <a16:creationId xmlns:a16="http://schemas.microsoft.com/office/drawing/2014/main" id="{DE711F0E-0E74-4808-A3D5-9D6F2CBC5F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36625"/>
            <a:ext cx="12192000" cy="498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556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pajo\AppData\Local\Temp\SNAGHTML7feaebbb.PNG">
            <a:extLst>
              <a:ext uri="{FF2B5EF4-FFF2-40B4-BE49-F238E27FC236}">
                <a16:creationId xmlns:a16="http://schemas.microsoft.com/office/drawing/2014/main" id="{8DE46108-9203-4493-B8A3-6F64017C56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415" y="989427"/>
            <a:ext cx="11041169" cy="487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754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pajo\AppData\Local\Temp\SNAGHTML7febb4b8.PNG">
            <a:extLst>
              <a:ext uri="{FF2B5EF4-FFF2-40B4-BE49-F238E27FC236}">
                <a16:creationId xmlns:a16="http://schemas.microsoft.com/office/drawing/2014/main" id="{610CE796-AEA8-4F17-8A46-087BB088E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2100"/>
            <a:ext cx="12192000" cy="373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703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0C5E23C-73CC-41E2-BA50-77B1321C1D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59" y="1273645"/>
            <a:ext cx="11702082" cy="431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035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pajo\AppData\Local\Temp\SNAGHTML7fed48d5.PNG">
            <a:extLst>
              <a:ext uri="{FF2B5EF4-FFF2-40B4-BE49-F238E27FC236}">
                <a16:creationId xmlns:a16="http://schemas.microsoft.com/office/drawing/2014/main" id="{11C98F3E-02E5-4FEA-BD23-E5A0BA709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542925"/>
            <a:ext cx="10325100" cy="577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423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A0D6FA2-6BF2-400A-9057-02DD507C91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846" y="1912560"/>
            <a:ext cx="11830307" cy="303287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466F057-082E-4AD2-BE7A-9BE376ED4B22}"/>
              </a:ext>
            </a:extLst>
          </p:cNvPr>
          <p:cNvSpPr txBox="1">
            <a:spLocks/>
          </p:cNvSpPr>
          <p:nvPr/>
        </p:nvSpPr>
        <p:spPr>
          <a:xfrm>
            <a:off x="1523999" y="-31105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5400" dirty="0"/>
              <a:t>ตัวอย่างนำเข้าข้อมูลด้วย</a:t>
            </a:r>
            <a:r>
              <a:rPr lang="en-US" sz="5400" dirty="0"/>
              <a:t> excel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4A387A-A2A5-4C10-9318-F93AD13E9D97}"/>
              </a:ext>
            </a:extLst>
          </p:cNvPr>
          <p:cNvSpPr txBox="1"/>
          <p:nvPr/>
        </p:nvSpPr>
        <p:spPr>
          <a:xfrm>
            <a:off x="633045" y="5247249"/>
            <a:ext cx="1056483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cs typeface="+mj-cs"/>
              </a:rPr>
              <a:t>** </a:t>
            </a:r>
            <a:r>
              <a:rPr lang="th-TH" sz="2700" dirty="0">
                <a:cs typeface="+mj-cs"/>
              </a:rPr>
              <a:t>ต้องจัดรูปแบบข้อมูลให้เหมือนตัวอย่างทุกขั้นตอน ถ้าไม่ถูกต้องจะทำให้ข้อมูลเก็บผิดพลาดได้</a:t>
            </a:r>
            <a:endParaRPr lang="en-US" sz="27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35018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pajo\AppData\Local\Temp\SNAGHTML7ff18379.PNG">
            <a:extLst>
              <a:ext uri="{FF2B5EF4-FFF2-40B4-BE49-F238E27FC236}">
                <a16:creationId xmlns:a16="http://schemas.microsoft.com/office/drawing/2014/main" id="{C7DCCC34-7DC2-4C4E-85BC-9F10BDE31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3200"/>
            <a:ext cx="12192000" cy="391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133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7B3949-D627-4E7B-987D-51FB6C0A5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87" y="1246599"/>
            <a:ext cx="11574625" cy="4364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471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12CE674-F5D3-49D9-82DC-E771AC60E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13" y="1712795"/>
            <a:ext cx="11917773" cy="343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9801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pajo\AppData\Local\Temp\SNAGHTML7ff3931f.PNG">
            <a:extLst>
              <a:ext uri="{FF2B5EF4-FFF2-40B4-BE49-F238E27FC236}">
                <a16:creationId xmlns:a16="http://schemas.microsoft.com/office/drawing/2014/main" id="{5BDCA0BF-BD94-4287-ACF1-2F3BBC92FE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0588"/>
            <a:ext cx="12192000" cy="507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7603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pajo\AppData\Local\Temp\SNAGHTML7ff4373f.PNG">
            <a:extLst>
              <a:ext uri="{FF2B5EF4-FFF2-40B4-BE49-F238E27FC236}">
                <a16:creationId xmlns:a16="http://schemas.microsoft.com/office/drawing/2014/main" id="{6937094D-5E7F-4E33-B964-449EEA669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8525"/>
            <a:ext cx="12192000" cy="506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163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AA68EE-FD89-4D1C-87D8-051826FA9F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8862"/>
            <a:ext cx="12192000" cy="510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474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DC11B-EFC6-4EC1-90D4-D28CA8D25E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235200"/>
            <a:ext cx="9144000" cy="2387600"/>
          </a:xfrm>
        </p:spPr>
        <p:txBody>
          <a:bodyPr anchor="ctr">
            <a:normAutofit/>
          </a:bodyPr>
          <a:lstStyle/>
          <a:p>
            <a:r>
              <a:rPr lang="th-TH" sz="7200" b="1" dirty="0"/>
              <a:t>ระบบวารสารกำนัน </a:t>
            </a:r>
            <a:r>
              <a:rPr lang="en-US" sz="7200" b="1" dirty="0"/>
              <a:t>[</a:t>
            </a:r>
            <a:r>
              <a:rPr lang="th-TH" sz="7200" b="1" dirty="0"/>
              <a:t>ออนไลน์</a:t>
            </a:r>
            <a:r>
              <a:rPr lang="en-US" sz="7200" b="1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3657838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C2C43C-E48E-4A8B-B5D3-B19442283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24" y="2224238"/>
            <a:ext cx="11980952" cy="24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1977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8CF6306-CF07-4DD7-B75A-311064A141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714" y="874351"/>
            <a:ext cx="11124572" cy="510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0113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B0022FD-B306-4699-B267-B6B9D0E64D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46" y="826848"/>
            <a:ext cx="11251108" cy="520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8711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098CC28-A32C-4124-9315-D092AB37C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755" y="852887"/>
            <a:ext cx="11232490" cy="515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4185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560D58-4950-46FF-AEED-A02149A3B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878" y="765183"/>
            <a:ext cx="11532244" cy="532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919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pajo\AppData\Local\Temp\SNAGHTML7fcc5048.PNG">
            <a:extLst>
              <a:ext uri="{FF2B5EF4-FFF2-40B4-BE49-F238E27FC236}">
                <a16:creationId xmlns:a16="http://schemas.microsoft.com/office/drawing/2014/main" id="{BF933F8D-9762-4071-9F5C-FE56F173EC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77888"/>
            <a:ext cx="12192000" cy="510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6954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B82F6F-F1A3-4FD4-9A70-A3307FF3E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72" y="803433"/>
            <a:ext cx="11307656" cy="525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2488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ECCA30D-687F-48B8-8DED-41FF1C910C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72" y="829623"/>
            <a:ext cx="11419855" cy="5198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274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4491100-371D-4409-8457-681102700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4819" y="0"/>
            <a:ext cx="85023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42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pajo\AppData\Local\Temp\SNAGHTML7fcf2f25.PNG">
            <a:extLst>
              <a:ext uri="{FF2B5EF4-FFF2-40B4-BE49-F238E27FC236}">
                <a16:creationId xmlns:a16="http://schemas.microsoft.com/office/drawing/2014/main" id="{C3EEABFE-DFC2-45D3-B298-C50D82905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0"/>
            <a:ext cx="8189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120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opajo\AppData\Local\Temp\SNAGHTML7fd1d156.PNG">
            <a:extLst>
              <a:ext uri="{FF2B5EF4-FFF2-40B4-BE49-F238E27FC236}">
                <a16:creationId xmlns:a16="http://schemas.microsoft.com/office/drawing/2014/main" id="{3BE06D06-84BA-4344-9325-E85945712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400050"/>
            <a:ext cx="10001250" cy="605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8825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CC714E-CBF1-4276-AD77-88BE0498DD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397" y="0"/>
            <a:ext cx="6559104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551A1F2-D6FC-4A8E-B500-6B7B10749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705272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BE14CC-57A0-4F1C-89E0-7E5CDFF0BA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9294" y="5112511"/>
            <a:ext cx="3666667" cy="121904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946306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pajo\AppData\Local\Temp\SNAGHTML7fe2ccdf.PNG">
            <a:extLst>
              <a:ext uri="{FF2B5EF4-FFF2-40B4-BE49-F238E27FC236}">
                <a16:creationId xmlns:a16="http://schemas.microsoft.com/office/drawing/2014/main" id="{184979D4-207C-49CC-9FB8-AE9FDE6B0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163" y="0"/>
            <a:ext cx="7051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935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4DE18D3-DEC8-485E-A1FB-88C8EB190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047" y="1527439"/>
            <a:ext cx="10361905" cy="461904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EC2737D-871A-48A1-A1BF-17203356E469}"/>
              </a:ext>
            </a:extLst>
          </p:cNvPr>
          <p:cNvSpPr txBox="1">
            <a:spLocks/>
          </p:cNvSpPr>
          <p:nvPr/>
        </p:nvSpPr>
        <p:spPr>
          <a:xfrm>
            <a:off x="1523999" y="-311052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th-TH" sz="5400" dirty="0"/>
              <a:t>หลักฐานการชำระเงิน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88595012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54</TotalTime>
  <Words>37</Words>
  <Application>Microsoft Office PowerPoint</Application>
  <PresentationFormat>Widescreen</PresentationFormat>
  <Paragraphs>5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Arial</vt:lpstr>
      <vt:lpstr>Tw Cen MT</vt:lpstr>
      <vt:lpstr>Droplet</vt:lpstr>
      <vt:lpstr>ระบบวารสารกำนัน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ระบบวารสารกำนัน [ออนไลน์]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ระบบวารสารกำนัน</dc:title>
  <dc:creator>opajo</dc:creator>
  <cp:lastModifiedBy>opajo</cp:lastModifiedBy>
  <cp:revision>7</cp:revision>
  <dcterms:created xsi:type="dcterms:W3CDTF">2019-07-20T21:17:36Z</dcterms:created>
  <dcterms:modified xsi:type="dcterms:W3CDTF">2019-07-20T22:12:26Z</dcterms:modified>
</cp:coreProperties>
</file>