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0" r:id="rId34"/>
    <p:sldId id="292" r:id="rId35"/>
    <p:sldId id="294" r:id="rId36"/>
    <p:sldId id="295" r:id="rId37"/>
    <p:sldId id="296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5222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19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1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32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0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7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076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96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588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64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18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EE8278E7-3691-4409-B5D5-0F3E751C986B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E4D831BF-AC10-4A0C-BC1F-4332DD26B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655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4F74F-BA04-4FEE-A7FC-8EAB368B6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>
            <a:normAutofit/>
          </a:bodyPr>
          <a:lstStyle/>
          <a:p>
            <a:r>
              <a:rPr lang="th-TH" sz="8800" dirty="0"/>
              <a:t>ระบบคณะกรรมการหมู่บ้าน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1264180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pajo\AppData\Local\Temp\SNAGHTML7f89c3c8.PNG">
            <a:extLst>
              <a:ext uri="{FF2B5EF4-FFF2-40B4-BE49-F238E27FC236}">
                <a16:creationId xmlns:a16="http://schemas.microsoft.com/office/drawing/2014/main" id="{6446B13C-07FA-4E10-9635-8F13E45F3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16" y="761104"/>
            <a:ext cx="11307567" cy="5335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6295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72929ED-AF74-4996-94B4-90608AAE7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413" y="246900"/>
            <a:ext cx="9647173" cy="63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654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78A870-C20A-4E55-B5C8-45A1D68980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41" y="1900874"/>
            <a:ext cx="11048717" cy="305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44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pajo\AppData\Local\Temp\SNAGHTML7f8d8525.PNG">
            <a:extLst>
              <a:ext uri="{FF2B5EF4-FFF2-40B4-BE49-F238E27FC236}">
                <a16:creationId xmlns:a16="http://schemas.microsoft.com/office/drawing/2014/main" id="{1599AE1C-D00F-4715-A5B3-1DA66572C3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06" y="1105158"/>
            <a:ext cx="11718387" cy="464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383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opajo\AppData\Local\Temp\SNAGHTML7f8f21fd.PNG">
            <a:extLst>
              <a:ext uri="{FF2B5EF4-FFF2-40B4-BE49-F238E27FC236}">
                <a16:creationId xmlns:a16="http://schemas.microsoft.com/office/drawing/2014/main" id="{A92725E7-7159-4038-A8CE-7A254934A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5" y="472000"/>
            <a:ext cx="1030605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opajo\AppData\Local\Temp\SNAGHTML7f90076b.PNG">
            <a:extLst>
              <a:ext uri="{FF2B5EF4-FFF2-40B4-BE49-F238E27FC236}">
                <a16:creationId xmlns:a16="http://schemas.microsoft.com/office/drawing/2014/main" id="{E632D397-4DFC-4A32-9B4C-7A94336B3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016" y="2289925"/>
            <a:ext cx="4886984" cy="409607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7E93DB7-4EC4-4AA4-B069-9F6565E466E4}"/>
              </a:ext>
            </a:extLst>
          </p:cNvPr>
          <p:cNvSpPr txBox="1">
            <a:spLocks/>
          </p:cNvSpPr>
          <p:nvPr/>
        </p:nvSpPr>
        <p:spPr>
          <a:xfrm>
            <a:off x="6278882" y="2289925"/>
            <a:ext cx="4970144" cy="40960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รายชื่อที่จะพิมพ์ใบแต่งตั้งได้นั้น ต้องเป็นเฉพาะบุคคลที่ดำรงตำแหน่ง ผู้ทรงคุณวุฒิ</a:t>
            </a:r>
          </a:p>
          <a:p>
            <a:endParaRPr lang="th-TH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th-TH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th-TH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th-TH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th-TH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กดที่รูปแว่นขยาย เพื่อดึงรายชื่อผู้ลงนามให้อัตโนมัติ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(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ถ้ามีการบันทึกในระบบแล้ว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436308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opajo\AppData\Local\Temp\SNAGHTML7f97ec7a.PNG">
            <a:extLst>
              <a:ext uri="{FF2B5EF4-FFF2-40B4-BE49-F238E27FC236}">
                <a16:creationId xmlns:a16="http://schemas.microsoft.com/office/drawing/2014/main" id="{6101AD7D-295B-4DFB-9311-00D047AD6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763" y="247650"/>
            <a:ext cx="4562475" cy="63627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619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pajo\AppData\Local\Temp\SNAGHTML7f98bc8b.PNG">
            <a:extLst>
              <a:ext uri="{FF2B5EF4-FFF2-40B4-BE49-F238E27FC236}">
                <a16:creationId xmlns:a16="http://schemas.microsoft.com/office/drawing/2014/main" id="{45E6F384-E35C-4D09-821E-A3C624D704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90" y="1330224"/>
            <a:ext cx="11756820" cy="419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012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45A9B5-2799-464D-B711-7B6F69CDF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120" y="729198"/>
            <a:ext cx="9953759" cy="539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400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pajo\AppData\Local\Temp\SNAGHTML7f9c6c26.PNG">
            <a:extLst>
              <a:ext uri="{FF2B5EF4-FFF2-40B4-BE49-F238E27FC236}">
                <a16:creationId xmlns:a16="http://schemas.microsoft.com/office/drawing/2014/main" id="{63F76142-482C-4BDB-857D-C81D3D2B8A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461963"/>
            <a:ext cx="10401300" cy="593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73753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pajo\AppData\Local\Temp\SNAGHTML7f9f8fec.PNG">
            <a:extLst>
              <a:ext uri="{FF2B5EF4-FFF2-40B4-BE49-F238E27FC236}">
                <a16:creationId xmlns:a16="http://schemas.microsoft.com/office/drawing/2014/main" id="{3DB1F252-684B-4A33-96AC-E158B703D5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991" y="295421"/>
            <a:ext cx="7876017" cy="6267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45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AABA3D9-D3F4-480D-AF0D-461C850A4E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761" y="682692"/>
            <a:ext cx="11384477" cy="5492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0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B48802-6B9B-4EDA-BC1E-C4CF75E97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422" y="330591"/>
            <a:ext cx="7335155" cy="6196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637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5C8908F-B32F-4FBC-B796-66BDC0AA9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370" y="400929"/>
            <a:ext cx="8431259" cy="605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192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BE3860-6FDB-4865-854E-9758A3446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454" y="464234"/>
            <a:ext cx="8445091" cy="592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13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A00BED6-7A9A-40A9-8972-4D3BA01E1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837" y="712629"/>
            <a:ext cx="10480325" cy="543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9880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421830E-BC0F-4F50-9014-890C3D051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833" y="246184"/>
            <a:ext cx="7724333" cy="636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396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977D30F-E3D3-4670-9CFA-1649ACAA3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2947" y="287737"/>
            <a:ext cx="6246106" cy="628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310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B6FE98A-8FC9-4D37-B062-F6CE5479F3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600" y="1108068"/>
            <a:ext cx="11144800" cy="4641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9732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pajo\AppData\Local\Temp\SNAGHTML7facb67f.PNG">
            <a:extLst>
              <a:ext uri="{FF2B5EF4-FFF2-40B4-BE49-F238E27FC236}">
                <a16:creationId xmlns:a16="http://schemas.microsoft.com/office/drawing/2014/main" id="{5E5ACB94-AE0D-4CBE-81FC-DAAB807FB5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013" y="253218"/>
            <a:ext cx="7715973" cy="635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9158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pajo\AppData\Local\Temp\SNAGHTML7fad3cf5.PNG">
            <a:extLst>
              <a:ext uri="{FF2B5EF4-FFF2-40B4-BE49-F238E27FC236}">
                <a16:creationId xmlns:a16="http://schemas.microsoft.com/office/drawing/2014/main" id="{193BD652-6AFD-4115-9A0A-99412A70F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06" y="1374468"/>
            <a:ext cx="11718388" cy="410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0813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pajo\AppData\Local\Temp\SNAGHTML7faecb56.PNG">
            <a:extLst>
              <a:ext uri="{FF2B5EF4-FFF2-40B4-BE49-F238E27FC236}">
                <a16:creationId xmlns:a16="http://schemas.microsoft.com/office/drawing/2014/main" id="{4F846685-F87F-4676-9037-8973CA86A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18" y="1458389"/>
            <a:ext cx="11557363" cy="394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634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682DE3-796E-4271-BAF9-9744C9695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994" y="274031"/>
            <a:ext cx="4072012" cy="6309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2223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pajo\AppData\Local\Temp\SNAGHTML7fafe496.PNG">
            <a:extLst>
              <a:ext uri="{FF2B5EF4-FFF2-40B4-BE49-F238E27FC236}">
                <a16:creationId xmlns:a16="http://schemas.microsoft.com/office/drawing/2014/main" id="{2744C445-0099-4F14-8967-DB96242563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45" y="232117"/>
            <a:ext cx="7302510" cy="639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70717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3CC238-BD71-4DCC-807D-A581D7CEF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934" y="607256"/>
            <a:ext cx="3778132" cy="564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339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C:\Users\opajo\AppData\Local\Temp\SNAGHTML7fb6475a.PNG">
            <a:extLst>
              <a:ext uri="{FF2B5EF4-FFF2-40B4-BE49-F238E27FC236}">
                <a16:creationId xmlns:a16="http://schemas.microsoft.com/office/drawing/2014/main" id="{6AE8A9D2-7E04-4F49-AF68-3E7982B4B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59" y="236370"/>
            <a:ext cx="10717481" cy="6385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0777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pajo\AppData\Local\Temp\SNAGHTML7fb84a0f.PNG">
            <a:extLst>
              <a:ext uri="{FF2B5EF4-FFF2-40B4-BE49-F238E27FC236}">
                <a16:creationId xmlns:a16="http://schemas.microsoft.com/office/drawing/2014/main" id="{1EC9F734-4130-4EEB-8F6E-2716C0E27D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00" y="235628"/>
            <a:ext cx="10807200" cy="638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3701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Users\opajo\AppData\Local\Temp\SNAGHTML7fba2910.PNG">
            <a:extLst>
              <a:ext uri="{FF2B5EF4-FFF2-40B4-BE49-F238E27FC236}">
                <a16:creationId xmlns:a16="http://schemas.microsoft.com/office/drawing/2014/main" id="{5839F531-D433-4A45-936E-2714BF05C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99" y="225996"/>
            <a:ext cx="10098002" cy="640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627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pajo\AppData\Local\Temp\SNAGHTML7fbbf6ac.PNG">
            <a:extLst>
              <a:ext uri="{FF2B5EF4-FFF2-40B4-BE49-F238E27FC236}">
                <a16:creationId xmlns:a16="http://schemas.microsoft.com/office/drawing/2014/main" id="{8D28E75E-5B58-4A0C-BE6B-0DFCC37FA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942" y="242644"/>
            <a:ext cx="9764115" cy="6372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4220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pajo\AppData\Local\Temp\SNAGHTML7fbe5b67.PNG">
            <a:extLst>
              <a:ext uri="{FF2B5EF4-FFF2-40B4-BE49-F238E27FC236}">
                <a16:creationId xmlns:a16="http://schemas.microsoft.com/office/drawing/2014/main" id="{FFC83852-5FFF-43E1-BE8A-7F042C31A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653" y="1301331"/>
            <a:ext cx="11772693" cy="4255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4419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opajo\AppData\Local\Temp\SNAGHTML7fbf4b26.PNG">
            <a:extLst>
              <a:ext uri="{FF2B5EF4-FFF2-40B4-BE49-F238E27FC236}">
                <a16:creationId xmlns:a16="http://schemas.microsoft.com/office/drawing/2014/main" id="{2521563E-8D4C-4598-80A5-91FF9C51C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473306"/>
            <a:ext cx="10953750" cy="5911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37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pajo\AppData\Local\Temp\SNAGHTML7f66e3be.PNG">
            <a:extLst>
              <a:ext uri="{FF2B5EF4-FFF2-40B4-BE49-F238E27FC236}">
                <a16:creationId xmlns:a16="http://schemas.microsoft.com/office/drawing/2014/main" id="{8D684488-057B-4AAF-9D6D-D5E875A90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10" y="1108868"/>
            <a:ext cx="11744179" cy="464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622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pajo\AppData\Local\Temp\SNAGHTML7f694afa.PNG">
            <a:extLst>
              <a:ext uri="{FF2B5EF4-FFF2-40B4-BE49-F238E27FC236}">
                <a16:creationId xmlns:a16="http://schemas.microsoft.com/office/drawing/2014/main" id="{F9A365E6-53DF-4AA2-8B7D-F186F6242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22" y="540580"/>
            <a:ext cx="11498555" cy="577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995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opajo\AppData\Local\Temp\SNAGHTML7f6fc2cc.PNG">
            <a:extLst>
              <a:ext uri="{FF2B5EF4-FFF2-40B4-BE49-F238E27FC236}">
                <a16:creationId xmlns:a16="http://schemas.microsoft.com/office/drawing/2014/main" id="{E8C3781D-C5D4-47D6-9857-0DAE47BFA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247650"/>
            <a:ext cx="10001250" cy="63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423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pajo\AppData\Local\Temp\SNAGHTML7f6c53e4.PNG">
            <a:extLst>
              <a:ext uri="{FF2B5EF4-FFF2-40B4-BE49-F238E27FC236}">
                <a16:creationId xmlns:a16="http://schemas.microsoft.com/office/drawing/2014/main" id="{BC8A1109-3E2F-4C7C-8115-AEE5BA430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64" y="857397"/>
            <a:ext cx="11108871" cy="3089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256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pajo\AppData\Local\Temp\SNAGHTML7f71563e.PNG">
            <a:extLst>
              <a:ext uri="{FF2B5EF4-FFF2-40B4-BE49-F238E27FC236}">
                <a16:creationId xmlns:a16="http://schemas.microsoft.com/office/drawing/2014/main" id="{6E42945E-E595-4831-941E-089194645C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81" y="1258887"/>
            <a:ext cx="11784037" cy="434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99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pajo\AppData\Local\Temp\SNAGHTML7f881378.PNG">
            <a:extLst>
              <a:ext uri="{FF2B5EF4-FFF2-40B4-BE49-F238E27FC236}">
                <a16:creationId xmlns:a16="http://schemas.microsoft.com/office/drawing/2014/main" id="{CB0567B9-69F7-4E87-8E32-FA644495D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74" y="1225501"/>
            <a:ext cx="11695052" cy="4406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503006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107</TotalTime>
  <Words>41</Words>
  <Application>Microsoft Office PowerPoint</Application>
  <PresentationFormat>Widescreen</PresentationFormat>
  <Paragraphs>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Angsana New</vt:lpstr>
      <vt:lpstr>Arial</vt:lpstr>
      <vt:lpstr>Corbel</vt:lpstr>
      <vt:lpstr>Basis</vt:lpstr>
      <vt:lpstr>ระบบคณะกรรมการหมู่บ้าน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ระบบคณะกรรมการหมู่บ้าน</dc:title>
  <dc:creator>opajo</dc:creator>
  <cp:lastModifiedBy>opajo</cp:lastModifiedBy>
  <cp:revision>11</cp:revision>
  <dcterms:created xsi:type="dcterms:W3CDTF">2019-07-20T19:18:24Z</dcterms:created>
  <dcterms:modified xsi:type="dcterms:W3CDTF">2019-07-20T21:06:08Z</dcterms:modified>
</cp:coreProperties>
</file>