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301" r:id="rId4"/>
    <p:sldId id="296" r:id="rId5"/>
    <p:sldId id="295" r:id="rId6"/>
    <p:sldId id="297" r:id="rId7"/>
    <p:sldId id="298" r:id="rId8"/>
    <p:sldId id="300" r:id="rId9"/>
    <p:sldId id="302" r:id="rId10"/>
    <p:sldId id="270" r:id="rId11"/>
    <p:sldId id="260" r:id="rId12"/>
    <p:sldId id="303" r:id="rId13"/>
    <p:sldId id="304" r:id="rId14"/>
    <p:sldId id="263" r:id="rId15"/>
    <p:sldId id="305" r:id="rId16"/>
    <p:sldId id="264" r:id="rId17"/>
    <p:sldId id="266" r:id="rId18"/>
    <p:sldId id="306" r:id="rId19"/>
    <p:sldId id="307" r:id="rId20"/>
    <p:sldId id="308" r:id="rId21"/>
    <p:sldId id="309" r:id="rId22"/>
    <p:sldId id="310" r:id="rId23"/>
    <p:sldId id="311" r:id="rId24"/>
    <p:sldId id="312" r:id="rId25"/>
    <p:sldId id="313" r:id="rId26"/>
    <p:sldId id="314" r:id="rId27"/>
    <p:sldId id="315" r:id="rId28"/>
    <p:sldId id="316" r:id="rId29"/>
    <p:sldId id="317" r:id="rId30"/>
    <p:sldId id="274" r:id="rId31"/>
    <p:sldId id="318" r:id="rId32"/>
    <p:sldId id="319" r:id="rId33"/>
    <p:sldId id="321" r:id="rId34"/>
    <p:sldId id="320" r:id="rId35"/>
    <p:sldId id="322" r:id="rId36"/>
    <p:sldId id="323" r:id="rId37"/>
    <p:sldId id="324" r:id="rId38"/>
    <p:sldId id="325" r:id="rId39"/>
    <p:sldId id="326" r:id="rId40"/>
    <p:sldId id="327" r:id="rId41"/>
    <p:sldId id="328" r:id="rId42"/>
    <p:sldId id="329" r:id="rId43"/>
    <p:sldId id="330" r:id="rId44"/>
    <p:sldId id="331" r:id="rId4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pajo" initials="o" lastIdx="1" clrIdx="0">
    <p:extLst>
      <p:ext uri="{19B8F6BF-5375-455C-9EA6-DF929625EA0E}">
        <p15:presenceInfo xmlns:p15="http://schemas.microsoft.com/office/powerpoint/2012/main" userId="opaj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836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92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06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5416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605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5293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97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504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06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195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94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79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9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9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44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39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416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DAD49-8146-4B14-BC35-1632E79CBFD8}" type="datetimeFigureOut">
              <a:rPr lang="en-US" smtClean="0"/>
              <a:t>7/21/2019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DBFBC-4AF9-485E-A30C-B10769384C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512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th-TH" sz="9600" dirty="0"/>
              <a:t>ระบบรางวัล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906110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6538B43-0F0D-4B9F-90D5-826A589AFB28}"/>
              </a:ext>
            </a:extLst>
          </p:cNvPr>
          <p:cNvSpPr txBox="1">
            <a:spLocks/>
          </p:cNvSpPr>
          <p:nvPr/>
        </p:nvSpPr>
        <p:spPr>
          <a:xfrm>
            <a:off x="5452165" y="5349820"/>
            <a:ext cx="6580902" cy="1508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สถานะเสนอชื่อจะมี </a:t>
            </a:r>
            <a:r>
              <a:rPr lang="en-US" sz="2700" dirty="0"/>
              <a:t>3 </a:t>
            </a:r>
            <a:r>
              <a:rPr lang="th-TH" sz="2700" dirty="0"/>
              <a:t>แบบ</a:t>
            </a:r>
            <a:endParaRPr lang="en-US" sz="2700" dirty="0"/>
          </a:p>
          <a:p>
            <a:pPr marL="457200" indent="-457200" algn="l">
              <a:buFontTx/>
              <a:buChar char="-"/>
            </a:pPr>
            <a:r>
              <a:rPr lang="th-TH" sz="2700" dirty="0"/>
              <a:t>สีเทา ยังไม่ได้มีเสนอชื่อ สามารถบันทึกเสนอชื่อได้</a:t>
            </a:r>
          </a:p>
          <a:p>
            <a:pPr marL="457200" indent="-457200" algn="l">
              <a:buFontTx/>
              <a:buChar char="-"/>
            </a:pPr>
            <a:r>
              <a:rPr lang="th-TH" sz="2700" dirty="0"/>
              <a:t>สีเขียว เสนอชื่อแล้ว สามารถถอนชื่อได้</a:t>
            </a:r>
          </a:p>
          <a:p>
            <a:pPr marL="457200" indent="-457200" algn="l">
              <a:buFontTx/>
              <a:buChar char="-"/>
            </a:pPr>
            <a:r>
              <a:rPr lang="th-TH" sz="2700" dirty="0"/>
              <a:t>สีฟ้า บันทึกสรุปผลเรียบร้อยแล้ว ไม่สามารถถอนชื่อได้</a:t>
            </a:r>
          </a:p>
        </p:txBody>
      </p:sp>
      <p:pic>
        <p:nvPicPr>
          <p:cNvPr id="10242" name="Picture 2" descr="C:\Users\opajo\AppData\Local\Temp\SNAGHTML6e43abff.PNG">
            <a:extLst>
              <a:ext uri="{FF2B5EF4-FFF2-40B4-BE49-F238E27FC236}">
                <a16:creationId xmlns:a16="http://schemas.microsoft.com/office/drawing/2014/main" id="{1FC94EC8-00AA-43C5-87DA-EC7737682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32" y="596569"/>
            <a:ext cx="11874136" cy="442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10FB1EC-8F96-4F4B-B4AF-E2208A0314C8}"/>
              </a:ext>
            </a:extLst>
          </p:cNvPr>
          <p:cNvSpPr txBox="1">
            <a:spLocks/>
          </p:cNvSpPr>
          <p:nvPr/>
        </p:nvSpPr>
        <p:spPr>
          <a:xfrm>
            <a:off x="158933" y="5349820"/>
            <a:ext cx="5061592" cy="91161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กดรูปตรงช่องเสนอชื่อ เพื่อบันทึกข้อมูล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1451726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pajo\AppData\Local\Temp\SNAGHTML6e49e7e2.PNG">
            <a:extLst>
              <a:ext uri="{FF2B5EF4-FFF2-40B4-BE49-F238E27FC236}">
                <a16:creationId xmlns:a16="http://schemas.microsoft.com/office/drawing/2014/main" id="{00229115-D0DC-43A6-87AE-CD7C0D07A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475" y="0"/>
            <a:ext cx="9923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6611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5C87-868D-4C46-8445-BE10CFC41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17591"/>
            <a:ext cx="8610600" cy="1293028"/>
          </a:xfrm>
        </p:spPr>
        <p:txBody>
          <a:bodyPr/>
          <a:lstStyle/>
          <a:p>
            <a:pPr algn="l"/>
            <a:r>
              <a:rPr lang="th-TH" dirty="0"/>
              <a:t>เงื่อนไขการเสนอชื่อ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5A2E0-3946-4CB8-94D9-D9011929B4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310619"/>
            <a:ext cx="10820400" cy="4024125"/>
          </a:xfrm>
        </p:spPr>
        <p:txBody>
          <a:bodyPr>
            <a:normAutofit/>
          </a:bodyPr>
          <a:lstStyle/>
          <a:p>
            <a:r>
              <a:rPr lang="th-TH" sz="2700" dirty="0">
                <a:cs typeface="+mj-cs"/>
              </a:rPr>
              <a:t>ตำแหน่งกำนัน สามารถเสนอชื่อได้อำเภอละ 1 คนเท่านั้น</a:t>
            </a:r>
          </a:p>
          <a:p>
            <a:r>
              <a:rPr lang="th-TH" sz="2700" dirty="0">
                <a:cs typeface="+mj-cs"/>
              </a:rPr>
              <a:t>ตำแหน่งผู้ใหญ่บ้าน สามารถเสนอชื่อได้อำเภอละ 1 คนเท่านั้น</a:t>
            </a:r>
          </a:p>
          <a:p>
            <a:r>
              <a:rPr lang="th-TH" sz="2700" dirty="0">
                <a:cs typeface="+mj-cs"/>
              </a:rPr>
              <a:t>ตำแหน่งแพทย์ประจำตำบล สามารถเสนอชื่อได้อำเภอละ 1 คนเท่านั้น</a:t>
            </a:r>
          </a:p>
          <a:p>
            <a:r>
              <a:rPr lang="th-TH" sz="2700" dirty="0">
                <a:cs typeface="+mj-cs"/>
              </a:rPr>
              <a:t>ตำแหน่งสารวัตรกำนัน สามารถเสนอชื่อได้อำเภอละ 1 คนเท่านั้น</a:t>
            </a:r>
            <a:r>
              <a:rPr lang="en-US" sz="2700" dirty="0">
                <a:cs typeface="+mj-cs"/>
              </a:rPr>
              <a:t> </a:t>
            </a:r>
            <a:r>
              <a:rPr lang="th-TH" sz="2700" dirty="0">
                <a:cs typeface="+mj-cs"/>
              </a:rPr>
              <a:t>ต้องดำรงตำแหน่งอยู่ตำบลเดียวกับกำนันและต้องเสนอรับรางวัลประเภทเดียวกัน</a:t>
            </a:r>
          </a:p>
          <a:p>
            <a:r>
              <a:rPr lang="th-TH" sz="2700" dirty="0">
                <a:cs typeface="+mj-cs"/>
              </a:rPr>
              <a:t>ตำแหน่งผู้ช่วยผู้ใหญ่บ้าน สามารถเสนอชื่อได้มากกว่า </a:t>
            </a:r>
            <a:r>
              <a:rPr lang="en-US" sz="2700" dirty="0">
                <a:latin typeface="Angsana New" panose="02020603050405020304" pitchFamily="18" charset="-34"/>
                <a:cs typeface="Angsana New" panose="02020603050405020304" pitchFamily="18" charset="-34"/>
              </a:rPr>
              <a:t>1</a:t>
            </a:r>
            <a:r>
              <a:rPr lang="en-US" sz="2700" dirty="0">
                <a:cs typeface="+mj-cs"/>
              </a:rPr>
              <a:t> </a:t>
            </a:r>
            <a:r>
              <a:rPr lang="th-TH" sz="2700" dirty="0">
                <a:cs typeface="+mj-cs"/>
              </a:rPr>
              <a:t>คนต่อ 1 อำเภอ แต่ไม่สามารถเสนอชื่อได้ ถ้าหากไม่ได้ดำรงตำแหน่งอยู่ หมู่บ้านเดียวกัน</a:t>
            </a:r>
          </a:p>
        </p:txBody>
      </p:sp>
    </p:spTree>
    <p:extLst>
      <p:ext uri="{BB962C8B-B14F-4D97-AF65-F5344CB8AC3E}">
        <p14:creationId xmlns:p14="http://schemas.microsoft.com/office/powerpoint/2010/main" val="1070387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0A40184-26F1-4BD9-A74B-0EC341655003}"/>
              </a:ext>
            </a:extLst>
          </p:cNvPr>
          <p:cNvSpPr txBox="1">
            <a:spLocks/>
          </p:cNvSpPr>
          <p:nvPr/>
        </p:nvSpPr>
        <p:spPr>
          <a:xfrm>
            <a:off x="209170" y="5448911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กดที่รูปถังขยะเมื่อต้องถอนชื่อรับรางวัล</a:t>
            </a:r>
          </a:p>
          <a:p>
            <a:pPr algn="l"/>
            <a:r>
              <a:rPr lang="th-TH" sz="2700" dirty="0"/>
              <a:t>จะไม่สามารถถอนชื่อได้ ถ้าปุ่มเสนอชื่อเปลี่ยนเป็นสีฟ้า</a:t>
            </a:r>
            <a:endParaRPr lang="en-US" sz="2700" dirty="0"/>
          </a:p>
        </p:txBody>
      </p:sp>
      <p:pic>
        <p:nvPicPr>
          <p:cNvPr id="12292" name="Picture 4" descr="C:\Users\opajo\AppData\Local\Temp\SNAGHTML6e78b237.PNG">
            <a:extLst>
              <a:ext uri="{FF2B5EF4-FFF2-40B4-BE49-F238E27FC236}">
                <a16:creationId xmlns:a16="http://schemas.microsoft.com/office/drawing/2014/main" id="{FF419A3D-0256-476D-B2CD-DE1C334551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87" y="861607"/>
            <a:ext cx="11328825" cy="438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498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pajo\AppData\Local\Temp\SNAGHTML6e6c7f69.PNG">
            <a:extLst>
              <a:ext uri="{FF2B5EF4-FFF2-40B4-BE49-F238E27FC236}">
                <a16:creationId xmlns:a16="http://schemas.microsoft.com/office/drawing/2014/main" id="{E219AAB5-1627-492C-90D9-B6090FB6A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9815"/>
            <a:ext cx="12192000" cy="286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40130FF-D774-4400-B31F-9EB302FE35C9}"/>
              </a:ext>
            </a:extLst>
          </p:cNvPr>
          <p:cNvSpPr txBox="1">
            <a:spLocks/>
          </p:cNvSpPr>
          <p:nvPr/>
        </p:nvSpPr>
        <p:spPr>
          <a:xfrm>
            <a:off x="157522" y="5954729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สามารถเลือกรางวัลได้ โดยจะแบ่งเป็นตามตำแหน่ง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9929400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ajo\AppData\Local\Temp\SNAGHTML6e6ee25f.PNG">
            <a:extLst>
              <a:ext uri="{FF2B5EF4-FFF2-40B4-BE49-F238E27FC236}">
                <a16:creationId xmlns:a16="http://schemas.microsoft.com/office/drawing/2014/main" id="{03D561CD-47AA-462A-9473-45F7F6F2653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65" y="261756"/>
            <a:ext cx="10808669" cy="5028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A0C419B-DB04-4C8E-B9AC-FE559B269025}"/>
              </a:ext>
            </a:extLst>
          </p:cNvPr>
          <p:cNvSpPr txBox="1">
            <a:spLocks/>
          </p:cNvSpPr>
          <p:nvPr/>
        </p:nvSpPr>
        <p:spPr>
          <a:xfrm>
            <a:off x="415930" y="5349820"/>
            <a:ext cx="11372796" cy="15081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สถานะสรุปผลงานจะมี </a:t>
            </a:r>
            <a:r>
              <a:rPr lang="en-US" sz="2700" dirty="0"/>
              <a:t>3 </a:t>
            </a:r>
            <a:r>
              <a:rPr lang="th-TH" sz="2700" dirty="0"/>
              <a:t>แบบ</a:t>
            </a:r>
            <a:endParaRPr lang="en-US" sz="2700" dirty="0"/>
          </a:p>
          <a:p>
            <a:pPr marL="457200" indent="-457200" algn="l">
              <a:buFontTx/>
              <a:buChar char="-"/>
            </a:pPr>
            <a:r>
              <a:rPr lang="th-TH" sz="2700" dirty="0"/>
              <a:t>สีเทา ยังไม่ได้บันทึกแบบสรุปผลงาน ให้ดำเนินการบันทึก</a:t>
            </a:r>
          </a:p>
          <a:p>
            <a:pPr marL="457200" indent="-457200" algn="l">
              <a:buFontTx/>
              <a:buChar char="-"/>
            </a:pPr>
            <a:r>
              <a:rPr lang="th-TH" sz="2700" dirty="0"/>
              <a:t>สีเขียว บันทึกแล้วแต่รอจังหวัดหรือส่วนกลางดำเนินการ สามารถแก้ไขข้อมูลได้</a:t>
            </a:r>
          </a:p>
          <a:p>
            <a:pPr marL="457200" indent="-457200" algn="l">
              <a:buFontTx/>
              <a:buChar char="-"/>
            </a:pPr>
            <a:r>
              <a:rPr lang="th-TH" sz="2700" dirty="0"/>
              <a:t>สีน้ำเงิน จังหวัดหรือส่วนกลางดำเนินการเรียบร้อยแล้ว ไม่สามารถแก้ไขข้อมูลได้</a:t>
            </a:r>
          </a:p>
        </p:txBody>
      </p:sp>
    </p:spTree>
    <p:extLst>
      <p:ext uri="{BB962C8B-B14F-4D97-AF65-F5344CB8AC3E}">
        <p14:creationId xmlns:p14="http://schemas.microsoft.com/office/powerpoint/2010/main" val="119040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940490" y="2374711"/>
            <a:ext cx="982638" cy="2047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208898" y="2169996"/>
            <a:ext cx="714230" cy="2047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039095" y="5214652"/>
            <a:ext cx="982638" cy="2047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 descr="C:\Users\opajo\AppData\Local\Temp\SNAGHTML6e749f2f.PNG">
            <a:extLst>
              <a:ext uri="{FF2B5EF4-FFF2-40B4-BE49-F238E27FC236}">
                <a16:creationId xmlns:a16="http://schemas.microsoft.com/office/drawing/2014/main" id="{07BB2A1A-1383-41F0-9F05-AB88A25CC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24" y="70172"/>
            <a:ext cx="9754552" cy="671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5253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0A3167B-CC4E-468A-B42E-F36CC222B705}"/>
              </a:ext>
            </a:extLst>
          </p:cNvPr>
          <p:cNvGrpSpPr/>
          <p:nvPr/>
        </p:nvGrpSpPr>
        <p:grpSpPr>
          <a:xfrm>
            <a:off x="1813540" y="273635"/>
            <a:ext cx="8564919" cy="5043953"/>
            <a:chOff x="1493481" y="343973"/>
            <a:chExt cx="9205033" cy="5378858"/>
          </a:xfrm>
        </p:grpSpPr>
        <p:pic>
          <p:nvPicPr>
            <p:cNvPr id="3" name="Picture 2" descr="C:\Users\opajo\AppData\Local\Temp\SNAGHTML6e7b737a.PNG">
              <a:extLst>
                <a:ext uri="{FF2B5EF4-FFF2-40B4-BE49-F238E27FC236}">
                  <a16:creationId xmlns:a16="http://schemas.microsoft.com/office/drawing/2014/main" id="{A373A114-BA5B-4E00-90BD-17BB964847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3481" y="684998"/>
              <a:ext cx="9205033" cy="50378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624AFCB-6092-490D-875B-92B534949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67425" y="343973"/>
              <a:ext cx="5057143" cy="2733333"/>
            </a:xfrm>
            <a:prstGeom prst="rect">
              <a:avLst/>
            </a:prstGeom>
            <a:ln>
              <a:solidFill>
                <a:schemeClr val="bg2"/>
              </a:solidFill>
            </a:ln>
          </p:spPr>
        </p:pic>
      </p:grpSp>
      <p:sp>
        <p:nvSpPr>
          <p:cNvPr id="6" name="Title 1">
            <a:extLst>
              <a:ext uri="{FF2B5EF4-FFF2-40B4-BE49-F238E27FC236}">
                <a16:creationId xmlns:a16="http://schemas.microsoft.com/office/drawing/2014/main" id="{3E561EE7-391A-4904-A6E1-8463A16CA51B}"/>
              </a:ext>
            </a:extLst>
          </p:cNvPr>
          <p:cNvSpPr txBox="1">
            <a:spLocks/>
          </p:cNvSpPr>
          <p:nvPr/>
        </p:nvSpPr>
        <p:spPr>
          <a:xfrm>
            <a:off x="294230" y="5469395"/>
            <a:ext cx="8427740" cy="13886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เมื่อบันทึกเรียบร้อยแล้ว ถ้าต้องการพิมพ์แบบสรุปผลงานที่บันทึกลงไปสามารถ กดปุ่มพิมพ์สีเขียว พร้อมกรอก ข้อมูลผู้รับรองข้อมูล</a:t>
            </a:r>
          </a:p>
        </p:txBody>
      </p:sp>
    </p:spTree>
    <p:extLst>
      <p:ext uri="{BB962C8B-B14F-4D97-AF65-F5344CB8AC3E}">
        <p14:creationId xmlns:p14="http://schemas.microsoft.com/office/powerpoint/2010/main" val="2846723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opajo\AppData\Local\Temp\SNAGHTML74bc541f.PNG">
            <a:extLst>
              <a:ext uri="{FF2B5EF4-FFF2-40B4-BE49-F238E27FC236}">
                <a16:creationId xmlns:a16="http://schemas.microsoft.com/office/drawing/2014/main" id="{3A9B4E1B-69CD-45E0-9343-D5E9AD0921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8000"/>
            <a:ext cx="12192000" cy="330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4E915B-751B-4AEC-B020-2B4B831333CB}"/>
              </a:ext>
            </a:extLst>
          </p:cNvPr>
          <p:cNvSpPr txBox="1"/>
          <p:nvPr/>
        </p:nvSpPr>
        <p:spPr>
          <a:xfrm>
            <a:off x="6344529" y="224590"/>
            <a:ext cx="502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cs typeface="+mj-cs"/>
              </a:rPr>
              <a:t>ระดับจังหวัด</a:t>
            </a:r>
            <a:endParaRPr lang="en-US" sz="40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51661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ajo\AppData\Local\Temp\SNAGHTML74ba8b07.PNG">
            <a:extLst>
              <a:ext uri="{FF2B5EF4-FFF2-40B4-BE49-F238E27FC236}">
                <a16:creationId xmlns:a16="http://schemas.microsoft.com/office/drawing/2014/main" id="{4D5DA0F5-6C87-4B52-9954-25F40E24B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21" y="1405848"/>
            <a:ext cx="11639758" cy="404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968A038-BC71-406F-8BF9-43E2EA04CEB4}"/>
              </a:ext>
            </a:extLst>
          </p:cNvPr>
          <p:cNvSpPr txBox="1"/>
          <p:nvPr/>
        </p:nvSpPr>
        <p:spPr>
          <a:xfrm>
            <a:off x="6344529" y="224590"/>
            <a:ext cx="502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cs typeface="+mj-cs"/>
              </a:rPr>
              <a:t>ระดับจังหวัด</a:t>
            </a:r>
            <a:endParaRPr lang="en-US" sz="40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3131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88" y="321721"/>
            <a:ext cx="11345823" cy="6214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603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C:\Users\opajo\AppData\Local\Temp\SNAGHTML74be66f2.PNG">
            <a:extLst>
              <a:ext uri="{FF2B5EF4-FFF2-40B4-BE49-F238E27FC236}">
                <a16:creationId xmlns:a16="http://schemas.microsoft.com/office/drawing/2014/main" id="{CC3A5D83-1A7D-478A-9757-BD96BBB19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1338"/>
            <a:ext cx="12192000" cy="323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532761-C1CB-4F12-B38D-9CBDC0C794E7}"/>
              </a:ext>
            </a:extLst>
          </p:cNvPr>
          <p:cNvSpPr txBox="1"/>
          <p:nvPr/>
        </p:nvSpPr>
        <p:spPr>
          <a:xfrm>
            <a:off x="6344529" y="224590"/>
            <a:ext cx="502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cs typeface="+mj-cs"/>
              </a:rPr>
              <a:t>ระดับจังหวัด</a:t>
            </a:r>
            <a:endParaRPr lang="en-US" sz="40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99024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5D5A070-7AF7-45C1-8C43-A3CCCFAB1E66}"/>
              </a:ext>
            </a:extLst>
          </p:cNvPr>
          <p:cNvSpPr txBox="1"/>
          <p:nvPr/>
        </p:nvSpPr>
        <p:spPr>
          <a:xfrm>
            <a:off x="6344529" y="224590"/>
            <a:ext cx="50221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000" b="1" dirty="0">
                <a:cs typeface="+mj-cs"/>
              </a:rPr>
              <a:t>ระดับจังหวัด</a:t>
            </a:r>
            <a:endParaRPr lang="en-US" sz="4000" b="1" dirty="0">
              <a:cs typeface="+mj-cs"/>
            </a:endParaRPr>
          </a:p>
        </p:txBody>
      </p:sp>
      <p:pic>
        <p:nvPicPr>
          <p:cNvPr id="3074" name="Picture 2" descr="C:\Users\opajo\AppData\Local\Temp\SNAGHTML74bf9792.PNG">
            <a:extLst>
              <a:ext uri="{FF2B5EF4-FFF2-40B4-BE49-F238E27FC236}">
                <a16:creationId xmlns:a16="http://schemas.microsoft.com/office/drawing/2014/main" id="{EB78DB56-FAD0-40EA-9FDB-1949D407A4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4" y="1025546"/>
            <a:ext cx="11319511" cy="560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6578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pajo\AppData\Local\Temp\SNAGHTML74c78f1f.PNG">
            <a:extLst>
              <a:ext uri="{FF2B5EF4-FFF2-40B4-BE49-F238E27FC236}">
                <a16:creationId xmlns:a16="http://schemas.microsoft.com/office/drawing/2014/main" id="{7C55EC10-3D1E-42E6-8100-02D7D7B11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1463"/>
            <a:ext cx="12192000" cy="3773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6380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opajo\AppData\Local\Temp\SNAGHTML74c68a61.PNG">
            <a:extLst>
              <a:ext uri="{FF2B5EF4-FFF2-40B4-BE49-F238E27FC236}">
                <a16:creationId xmlns:a16="http://schemas.microsoft.com/office/drawing/2014/main" id="{4C4388F4-007B-475E-A4A3-AF18C8163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547" y="275752"/>
            <a:ext cx="9980905" cy="630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1803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pajo\AppData\Local\Temp\SNAGHTML74c9254f.PNG">
            <a:extLst>
              <a:ext uri="{FF2B5EF4-FFF2-40B4-BE49-F238E27FC236}">
                <a16:creationId xmlns:a16="http://schemas.microsoft.com/office/drawing/2014/main" id="{388C67EF-EDAF-482C-A056-D21C957D64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9875"/>
            <a:ext cx="12192000" cy="377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3245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opajo\AppData\Local\Temp\SNAGHTML74cfd5d6.PNG">
            <a:extLst>
              <a:ext uri="{FF2B5EF4-FFF2-40B4-BE49-F238E27FC236}">
                <a16:creationId xmlns:a16="http://schemas.microsoft.com/office/drawing/2014/main" id="{E27BA09B-41C2-45EE-A9CC-13A61D545F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87" y="267268"/>
            <a:ext cx="9334426" cy="632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2771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opajo\AppData\Local\Temp\SNAGHTML74d3d6ad.PNG">
            <a:extLst>
              <a:ext uri="{FF2B5EF4-FFF2-40B4-BE49-F238E27FC236}">
                <a16:creationId xmlns:a16="http://schemas.microsoft.com/office/drawing/2014/main" id="{1E51074C-B902-4888-B6B2-6297E7E9F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3713"/>
            <a:ext cx="12192000" cy="332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64981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ajo\AppData\Local\Temp\SNAGHTML74d80c9e.PNG">
            <a:extLst>
              <a:ext uri="{FF2B5EF4-FFF2-40B4-BE49-F238E27FC236}">
                <a16:creationId xmlns:a16="http://schemas.microsoft.com/office/drawing/2014/main" id="{59BED12D-B7A9-4B4A-B9D8-13DF01F5B2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1638"/>
            <a:ext cx="12192000" cy="605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0729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pajo\AppData\Local\Temp\SNAGHTML74d96d67.PNG">
            <a:extLst>
              <a:ext uri="{FF2B5EF4-FFF2-40B4-BE49-F238E27FC236}">
                <a16:creationId xmlns:a16="http://schemas.microsoft.com/office/drawing/2014/main" id="{E747D0CA-25AC-487E-A6A6-E11C908C0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5888"/>
            <a:ext cx="12192000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8908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ajo\AppData\Local\Temp\SNAGHTML74dba92e.PNG">
            <a:extLst>
              <a:ext uri="{FF2B5EF4-FFF2-40B4-BE49-F238E27FC236}">
                <a16:creationId xmlns:a16="http://schemas.microsoft.com/office/drawing/2014/main" id="{B60D5533-D6CA-4A58-A960-474CE6A1C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942975"/>
            <a:ext cx="9963150" cy="497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12E886-0477-4038-B592-BE575BEF19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714" y="465248"/>
            <a:ext cx="5628571" cy="2542857"/>
          </a:xfrm>
          <a:prstGeom prst="rect">
            <a:avLst/>
          </a:prstGeom>
          <a:ln>
            <a:solidFill>
              <a:schemeClr val="bg2"/>
            </a:solidFill>
          </a:ln>
        </p:spPr>
      </p:pic>
    </p:spTree>
    <p:extLst>
      <p:ext uri="{BB962C8B-B14F-4D97-AF65-F5344CB8AC3E}">
        <p14:creationId xmlns:p14="http://schemas.microsoft.com/office/powerpoint/2010/main" val="1603935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FB6AA6-CF6C-48AA-8DBF-F533493B6B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226" y="170209"/>
            <a:ext cx="2931548" cy="651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343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pajo\AppData\Local\Temp\SNAGHTML74e6b9e1.PNG">
            <a:extLst>
              <a:ext uri="{FF2B5EF4-FFF2-40B4-BE49-F238E27FC236}">
                <a16:creationId xmlns:a16="http://schemas.microsoft.com/office/drawing/2014/main" id="{5462F145-456F-41B8-97B0-8075A29D1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6" y="475530"/>
            <a:ext cx="11189368" cy="467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DE728836-40B3-4F07-AFEC-C140B1B41B68}"/>
              </a:ext>
            </a:extLst>
          </p:cNvPr>
          <p:cNvSpPr txBox="1">
            <a:spLocks/>
          </p:cNvSpPr>
          <p:nvPr/>
        </p:nvSpPr>
        <p:spPr>
          <a:xfrm>
            <a:off x="294230" y="5469395"/>
            <a:ext cx="8427740" cy="13886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800" dirty="0"/>
              <a:t>สามารถออกรายงาน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pdf</a:t>
            </a:r>
            <a:r>
              <a:rPr lang="en-US" sz="2800" dirty="0"/>
              <a:t> </a:t>
            </a:r>
            <a:r>
              <a:rPr lang="th-TH" sz="2800" dirty="0"/>
              <a:t>หรือ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excel</a:t>
            </a:r>
            <a:r>
              <a:rPr lang="th-TH" sz="2800" dirty="0"/>
              <a:t> ได้</a:t>
            </a:r>
          </a:p>
        </p:txBody>
      </p:sp>
    </p:spTree>
    <p:extLst>
      <p:ext uri="{BB962C8B-B14F-4D97-AF65-F5344CB8AC3E}">
        <p14:creationId xmlns:p14="http://schemas.microsoft.com/office/powerpoint/2010/main" val="22027952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pajo\AppData\Local\Temp\SNAGHTML74e842b4.PNG">
            <a:extLst>
              <a:ext uri="{FF2B5EF4-FFF2-40B4-BE49-F238E27FC236}">
                <a16:creationId xmlns:a16="http://schemas.microsoft.com/office/drawing/2014/main" id="{E3C68615-DDDA-413D-B981-B152C0116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73" y="358887"/>
            <a:ext cx="11526253" cy="485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D19B553-3B98-4EBE-8AAF-5B348CE4EAEA}"/>
              </a:ext>
            </a:extLst>
          </p:cNvPr>
          <p:cNvSpPr txBox="1">
            <a:spLocks/>
          </p:cNvSpPr>
          <p:nvPr/>
        </p:nvSpPr>
        <p:spPr>
          <a:xfrm>
            <a:off x="294230" y="5469395"/>
            <a:ext cx="8427740" cy="138860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800" dirty="0"/>
              <a:t>สามารถออกรายงาน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pdf</a:t>
            </a:r>
            <a:r>
              <a:rPr lang="en-US" sz="2800" dirty="0"/>
              <a:t> </a:t>
            </a:r>
            <a:r>
              <a:rPr lang="th-TH" sz="2800" dirty="0"/>
              <a:t>หรือ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excel</a:t>
            </a:r>
            <a:r>
              <a:rPr lang="th-TH" sz="2800" dirty="0"/>
              <a:t> ได้</a:t>
            </a:r>
          </a:p>
        </p:txBody>
      </p:sp>
    </p:spTree>
    <p:extLst>
      <p:ext uri="{BB962C8B-B14F-4D97-AF65-F5344CB8AC3E}">
        <p14:creationId xmlns:p14="http://schemas.microsoft.com/office/powerpoint/2010/main" val="31494569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9894CBC6-F361-4735-9DAF-70694FF61807}"/>
              </a:ext>
            </a:extLst>
          </p:cNvPr>
          <p:cNvGrpSpPr/>
          <p:nvPr/>
        </p:nvGrpSpPr>
        <p:grpSpPr>
          <a:xfrm>
            <a:off x="66675" y="589297"/>
            <a:ext cx="12058650" cy="4181273"/>
            <a:chOff x="66675" y="589297"/>
            <a:chExt cx="12058650" cy="4181273"/>
          </a:xfrm>
        </p:grpSpPr>
        <p:pic>
          <p:nvPicPr>
            <p:cNvPr id="17410" name="Picture 2" descr="C:\Users\opajo\AppData\Local\Temp\SNAGHTML74edc0f4.PNG">
              <a:extLst>
                <a:ext uri="{FF2B5EF4-FFF2-40B4-BE49-F238E27FC236}">
                  <a16:creationId xmlns:a16="http://schemas.microsoft.com/office/drawing/2014/main" id="{9E0B7BD0-EF05-4588-ACA0-8A9792A961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75" y="589297"/>
              <a:ext cx="12058650" cy="2238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603FA7A-7FF6-424D-BD71-375E9972A0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60533" y="2087429"/>
              <a:ext cx="4870934" cy="2683141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58962555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pajo\AppData\Local\Temp\SNAGHTML74f1d9d8.PNG">
            <a:extLst>
              <a:ext uri="{FF2B5EF4-FFF2-40B4-BE49-F238E27FC236}">
                <a16:creationId xmlns:a16="http://schemas.microsoft.com/office/drawing/2014/main" id="{739ACA1A-EC64-4929-88B8-46B656188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2319338"/>
            <a:ext cx="11896725" cy="221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1624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117F260-7441-4880-BC2A-39B65E82A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99" y="372979"/>
            <a:ext cx="5654343" cy="61120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3B83B9E-3159-4A93-94E5-63386BF8D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921" y="4721986"/>
            <a:ext cx="6435079" cy="1763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4002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pajo\AppData\Local\Temp\SNAGHTML74f28a0d.PNG">
            <a:extLst>
              <a:ext uri="{FF2B5EF4-FFF2-40B4-BE49-F238E27FC236}">
                <a16:creationId xmlns:a16="http://schemas.microsoft.com/office/drawing/2014/main" id="{D6486DDF-FBBA-4805-8E50-411F9C675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1225"/>
            <a:ext cx="121920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9409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ABE3B8-8CF0-405C-8C13-08A45C50D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358" y="259307"/>
            <a:ext cx="7344751" cy="633938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EB6312A-9B41-4615-B159-EA54FB638834}"/>
              </a:ext>
            </a:extLst>
          </p:cNvPr>
          <p:cNvSpPr txBox="1">
            <a:spLocks/>
          </p:cNvSpPr>
          <p:nvPr/>
        </p:nvSpPr>
        <p:spPr>
          <a:xfrm>
            <a:off x="8325134" y="928047"/>
            <a:ext cx="3603010" cy="44628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800" dirty="0"/>
              <a:t>จำนวนอำเภอมีผลต่อจำนวนรางวัลดังนี้</a:t>
            </a:r>
          </a:p>
          <a:p>
            <a:pPr algn="l"/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1-10</a:t>
            </a:r>
            <a:r>
              <a:rPr lang="th-TH" sz="2800" dirty="0"/>
              <a:t> อำเภอ ได้รับ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1</a:t>
            </a:r>
            <a:r>
              <a:rPr lang="en-US" sz="2800" dirty="0"/>
              <a:t> </a:t>
            </a:r>
            <a:r>
              <a:rPr lang="th-TH" sz="2800" dirty="0"/>
              <a:t>รางวัล</a:t>
            </a:r>
          </a:p>
          <a:p>
            <a:pPr algn="l"/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11-15</a:t>
            </a:r>
            <a:r>
              <a:rPr lang="en-US" sz="2800" dirty="0"/>
              <a:t> </a:t>
            </a:r>
            <a:r>
              <a:rPr lang="th-TH" sz="2800" dirty="0"/>
              <a:t>อำเภอ ได้รับ</a:t>
            </a:r>
            <a:r>
              <a:rPr lang="en-US" sz="2800" dirty="0"/>
              <a:t>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2</a:t>
            </a:r>
            <a:r>
              <a:rPr lang="en-US" sz="2800" dirty="0"/>
              <a:t> </a:t>
            </a:r>
            <a:r>
              <a:rPr lang="th-TH" sz="2800" dirty="0"/>
              <a:t>รางวัล</a:t>
            </a:r>
          </a:p>
          <a:p>
            <a:pPr algn="l"/>
            <a:r>
              <a:rPr lang="th-TH" sz="2800" dirty="0"/>
              <a:t>มากกว่า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16</a:t>
            </a:r>
            <a:r>
              <a:rPr lang="th-TH" sz="2800" dirty="0"/>
              <a:t> ได้รับ</a:t>
            </a:r>
            <a:r>
              <a:rPr lang="en-US" sz="2800" dirty="0"/>
              <a:t>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3</a:t>
            </a:r>
            <a:r>
              <a:rPr lang="en-US" sz="2800" dirty="0"/>
              <a:t> </a:t>
            </a:r>
            <a:r>
              <a:rPr lang="th-TH" sz="2800" dirty="0"/>
              <a:t>รางวัล</a:t>
            </a:r>
          </a:p>
          <a:p>
            <a:pPr algn="l"/>
            <a:r>
              <a:rPr lang="th-TH" sz="2800" dirty="0"/>
              <a:t>และถ้าเป็น จังหวัด สงขลา ปัตตานี นราธิวาส ได้รับ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4</a:t>
            </a:r>
            <a:r>
              <a:rPr lang="en-US" sz="2800" dirty="0"/>
              <a:t> </a:t>
            </a:r>
            <a:r>
              <a:rPr lang="th-TH" sz="2800" dirty="0"/>
              <a:t>รางวัล</a:t>
            </a:r>
          </a:p>
        </p:txBody>
      </p:sp>
    </p:spTree>
    <p:extLst>
      <p:ext uri="{BB962C8B-B14F-4D97-AF65-F5344CB8AC3E}">
        <p14:creationId xmlns:p14="http://schemas.microsoft.com/office/powerpoint/2010/main" val="23702907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pajo\AppData\Local\Temp\SNAGHTML74fb8762.PNG">
            <a:extLst>
              <a:ext uri="{FF2B5EF4-FFF2-40B4-BE49-F238E27FC236}">
                <a16:creationId xmlns:a16="http://schemas.microsoft.com/office/drawing/2014/main" id="{F8A5E5FF-B283-4B63-A12B-914EA22D5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1319213"/>
            <a:ext cx="1205865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7037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C:\Users\opajo\AppData\Local\Temp\SNAGHTML74fc9bcf.PNG">
            <a:extLst>
              <a:ext uri="{FF2B5EF4-FFF2-40B4-BE49-F238E27FC236}">
                <a16:creationId xmlns:a16="http://schemas.microsoft.com/office/drawing/2014/main" id="{1D9CAA12-F0C0-407D-8FF8-127CCA124A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801" y="326868"/>
            <a:ext cx="9116397" cy="620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00158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opajo\AppData\Local\Temp\SNAGHTML74fe54ba.PNG">
            <a:extLst>
              <a:ext uri="{FF2B5EF4-FFF2-40B4-BE49-F238E27FC236}">
                <a16:creationId xmlns:a16="http://schemas.microsoft.com/office/drawing/2014/main" id="{DE20DCCD-BE6D-4511-AA79-CE47D2F07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333500"/>
            <a:ext cx="121729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22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C2DD8A9-8514-487C-B037-299D7532F249}"/>
              </a:ext>
            </a:extLst>
          </p:cNvPr>
          <p:cNvSpPr txBox="1">
            <a:spLocks/>
          </p:cNvSpPr>
          <p:nvPr/>
        </p:nvSpPr>
        <p:spPr>
          <a:xfrm>
            <a:off x="157522" y="5884391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ต้องใส่รายละเอียด อย่างน้อย 1 อย่างจึงจะสามารถค้นหาข้อมูลได้</a:t>
            </a:r>
            <a:endParaRPr lang="en-US" sz="2700" dirty="0"/>
          </a:p>
        </p:txBody>
      </p:sp>
      <p:pic>
        <p:nvPicPr>
          <p:cNvPr id="3078" name="Picture 6" descr="C:\Users\opajo\AppData\Local\Temp\SNAGHTML6e269f4a.PNG">
            <a:extLst>
              <a:ext uri="{FF2B5EF4-FFF2-40B4-BE49-F238E27FC236}">
                <a16:creationId xmlns:a16="http://schemas.microsoft.com/office/drawing/2014/main" id="{C3318FDA-F39C-4454-9D3F-638B2A294CE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22" y="1423775"/>
            <a:ext cx="11876955" cy="401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24202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C:\Users\opajo\AppData\Local\Temp\SNAGHTML75031018.PNG">
            <a:extLst>
              <a:ext uri="{FF2B5EF4-FFF2-40B4-BE49-F238E27FC236}">
                <a16:creationId xmlns:a16="http://schemas.microsoft.com/office/drawing/2014/main" id="{2446A65E-B4B0-498B-87D4-6C74E77FC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557213"/>
            <a:ext cx="9991725" cy="574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67201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3F2E7D-B6BD-45C4-AECC-429B1BC6B940}"/>
              </a:ext>
            </a:extLst>
          </p:cNvPr>
          <p:cNvGrpSpPr/>
          <p:nvPr/>
        </p:nvGrpSpPr>
        <p:grpSpPr>
          <a:xfrm>
            <a:off x="1429283" y="185204"/>
            <a:ext cx="9333433" cy="6129870"/>
            <a:chOff x="1429283" y="185204"/>
            <a:chExt cx="9333433" cy="6129870"/>
          </a:xfrm>
        </p:grpSpPr>
        <p:pic>
          <p:nvPicPr>
            <p:cNvPr id="4" name="Picture 6" descr="C:\Users\opajo\AppData\Local\Temp\SNAGHTML750000e4.PNG">
              <a:extLst>
                <a:ext uri="{FF2B5EF4-FFF2-40B4-BE49-F238E27FC236}">
                  <a16:creationId xmlns:a16="http://schemas.microsoft.com/office/drawing/2014/main" id="{83371F04-D64E-4BA0-BE65-A573F4F0A2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283" y="974129"/>
              <a:ext cx="9333433" cy="53409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602" name="Picture 2" descr="C:\Users\opajo\AppData\Local\Temp\SNAGHTML7500d4be.PNG">
              <a:extLst>
                <a:ext uri="{FF2B5EF4-FFF2-40B4-BE49-F238E27FC236}">
                  <a16:creationId xmlns:a16="http://schemas.microsoft.com/office/drawing/2014/main" id="{6174154D-2965-46D3-885B-B3CCFD2ADD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5054" y="185204"/>
              <a:ext cx="4901892" cy="383299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358317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opajo\AppData\Local\Temp\SNAGHTML7505a3c3.PNG">
            <a:extLst>
              <a:ext uri="{FF2B5EF4-FFF2-40B4-BE49-F238E27FC236}">
                <a16:creationId xmlns:a16="http://schemas.microsoft.com/office/drawing/2014/main" id="{D83CF042-55ED-4767-B557-D602DB85AC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1352550"/>
            <a:ext cx="12030075" cy="415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7077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0287269-CAD7-452A-B9D5-05B0A1A873C2}"/>
              </a:ext>
            </a:extLst>
          </p:cNvPr>
          <p:cNvGrpSpPr/>
          <p:nvPr/>
        </p:nvGrpSpPr>
        <p:grpSpPr>
          <a:xfrm>
            <a:off x="298484" y="507719"/>
            <a:ext cx="11595032" cy="4862390"/>
            <a:chOff x="298484" y="507719"/>
            <a:chExt cx="11595032" cy="4862390"/>
          </a:xfrm>
        </p:grpSpPr>
        <p:pic>
          <p:nvPicPr>
            <p:cNvPr id="27650" name="Picture 2" descr="C:\Users\opajo\AppData\Local\Temp\SNAGHTML75066696.PNG">
              <a:extLst>
                <a:ext uri="{FF2B5EF4-FFF2-40B4-BE49-F238E27FC236}">
                  <a16:creationId xmlns:a16="http://schemas.microsoft.com/office/drawing/2014/main" id="{4B1E1F06-05A0-43B1-94C9-8B93EF0AC1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84" y="1487890"/>
              <a:ext cx="11595032" cy="3882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372205B-E4EE-42A4-85B2-C24EEBEF76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7799" y="507719"/>
              <a:ext cx="4485714" cy="308571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3301551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opajo\AppData\Local\Temp\SNAGHTML7507c77d.PNG">
            <a:extLst>
              <a:ext uri="{FF2B5EF4-FFF2-40B4-BE49-F238E27FC236}">
                <a16:creationId xmlns:a16="http://schemas.microsoft.com/office/drawing/2014/main" id="{2D535F03-517A-406F-9AE9-7A19EC38C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249" y="542760"/>
            <a:ext cx="10003446" cy="493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9EA6535-E03C-4A31-AF50-0284B69FE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305" y="536282"/>
            <a:ext cx="1695238" cy="247619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D52D8FD-0D00-423E-BBEA-FF2BA5D07F37}"/>
              </a:ext>
            </a:extLst>
          </p:cNvPr>
          <p:cNvSpPr txBox="1"/>
          <p:nvPr/>
        </p:nvSpPr>
        <p:spPr>
          <a:xfrm>
            <a:off x="1252025" y="5767754"/>
            <a:ext cx="86656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>
                <a:cs typeface="+mj-cs"/>
              </a:rPr>
              <a:t>ไฟล์ที่สามารถเพิ่มรูปภาพเข้าไปได้ คือ</a:t>
            </a:r>
            <a:r>
              <a:rPr lang="th-TH" dirty="0">
                <a:cs typeface="+mj-cs"/>
              </a:rPr>
              <a:t> </a:t>
            </a:r>
            <a:r>
              <a:rPr lang="en-US" dirty="0">
                <a:cs typeface="+mj-cs"/>
              </a:rPr>
              <a:t> 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.jpg, .jpeg, .bmp, .gif, .png</a:t>
            </a:r>
            <a:endParaRPr lang="en-US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4066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pajo\AppData\Local\Temp\SNAGHTML6e2738cb.PNG">
            <a:extLst>
              <a:ext uri="{FF2B5EF4-FFF2-40B4-BE49-F238E27FC236}">
                <a16:creationId xmlns:a16="http://schemas.microsoft.com/office/drawing/2014/main" id="{FF303ECA-B7A2-432B-95FF-4BDA6311EE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34" y="922592"/>
            <a:ext cx="11839731" cy="440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AB71859D-2F15-40D1-A47B-7BF73576096F}"/>
              </a:ext>
            </a:extLst>
          </p:cNvPr>
          <p:cNvSpPr txBox="1">
            <a:spLocks/>
          </p:cNvSpPr>
          <p:nvPr/>
        </p:nvSpPr>
        <p:spPr>
          <a:xfrm>
            <a:off x="176134" y="5570806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3200" dirty="0"/>
              <a:t>กดปุ่ม เพิ่มรางวัล เพื่อบันทึกรางวัลเพิ่มเติม</a:t>
            </a:r>
          </a:p>
          <a:p>
            <a:pPr algn="l"/>
            <a:r>
              <a:rPr lang="th-TH" sz="3200" dirty="0"/>
              <a:t>กดปุ่ม รายละเอียด เพื่อดูรายละเอียดรางวัลทั้งหมดของบุคคล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6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pajo\AppData\Local\Temp\SNAGHTML6e2dcf41.PNG">
            <a:extLst>
              <a:ext uri="{FF2B5EF4-FFF2-40B4-BE49-F238E27FC236}">
                <a16:creationId xmlns:a16="http://schemas.microsoft.com/office/drawing/2014/main" id="{638DA06E-044E-4822-80C8-BCB95F5C23E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81" y="393896"/>
            <a:ext cx="10917837" cy="4853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C8D997-74D4-47F3-8AE6-6EE7FB37FF76}"/>
              </a:ext>
            </a:extLst>
          </p:cNvPr>
          <p:cNvSpPr txBox="1">
            <a:spLocks/>
          </p:cNvSpPr>
          <p:nvPr/>
        </p:nvSpPr>
        <p:spPr>
          <a:xfrm>
            <a:off x="176134" y="5570806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3200" dirty="0"/>
              <a:t>ช่องรายละเอียดบุคคล ให้บันทึกตอนที่ได้รับรางวัล เคยดำรงตำแหน่งอะไร</a:t>
            </a:r>
          </a:p>
          <a:p>
            <a:pPr algn="l"/>
            <a:r>
              <a:rPr lang="th-TH" sz="3200" dirty="0"/>
              <a:t>ช่องรายละเอียดข้อมูลรางวัลที่เคยได้รับ ให้บันทึกรายละเอียดรางวัลที่เคยได้รับ</a:t>
            </a:r>
          </a:p>
        </p:txBody>
      </p:sp>
    </p:spTree>
    <p:extLst>
      <p:ext uri="{BB962C8B-B14F-4D97-AF65-F5344CB8AC3E}">
        <p14:creationId xmlns:p14="http://schemas.microsoft.com/office/powerpoint/2010/main" val="2353993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pajo\AppData\Local\Temp\SNAGHTML6e3515ae.PNG">
            <a:extLst>
              <a:ext uri="{FF2B5EF4-FFF2-40B4-BE49-F238E27FC236}">
                <a16:creationId xmlns:a16="http://schemas.microsoft.com/office/drawing/2014/main" id="{6188D363-C607-4357-BE64-500D30D494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11" y="1086570"/>
            <a:ext cx="11352178" cy="468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197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F6EBBAE-4B0E-4C1E-B108-66E34C66B6FB}"/>
              </a:ext>
            </a:extLst>
          </p:cNvPr>
          <p:cNvGrpSpPr/>
          <p:nvPr/>
        </p:nvGrpSpPr>
        <p:grpSpPr>
          <a:xfrm>
            <a:off x="339247" y="792077"/>
            <a:ext cx="11513504" cy="5284398"/>
            <a:chOff x="339247" y="792077"/>
            <a:chExt cx="11513504" cy="5284398"/>
          </a:xfrm>
        </p:grpSpPr>
        <p:pic>
          <p:nvPicPr>
            <p:cNvPr id="8196" name="Picture 4" descr="C:\Users\opajo\AppData\Local\Temp\SNAGHTML6e36b620.PNG">
              <a:extLst>
                <a:ext uri="{FF2B5EF4-FFF2-40B4-BE49-F238E27FC236}">
                  <a16:creationId xmlns:a16="http://schemas.microsoft.com/office/drawing/2014/main" id="{25A3E5E4-39E0-4212-93DA-1A42D82F7C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47" y="1325038"/>
              <a:ext cx="11513504" cy="47514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8" name="Picture 6" descr="C:\Users\opajo\AppData\Local\Temp\SNAGHTML6e36e81d.PNG">
              <a:extLst>
                <a:ext uri="{FF2B5EF4-FFF2-40B4-BE49-F238E27FC236}">
                  <a16:creationId xmlns:a16="http://schemas.microsoft.com/office/drawing/2014/main" id="{76934E2A-3DD5-4516-83BE-8997E752C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7586" y="792077"/>
              <a:ext cx="5076825" cy="3019425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67163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pajo\AppData\Local\Temp\SNAGHTML6e39bfa7.PNG">
            <a:extLst>
              <a:ext uri="{FF2B5EF4-FFF2-40B4-BE49-F238E27FC236}">
                <a16:creationId xmlns:a16="http://schemas.microsoft.com/office/drawing/2014/main" id="{45FAC4D7-E2D4-4368-A002-A71D502B0D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4011"/>
            <a:ext cx="12192000" cy="416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F4166FD-FCCF-4D61-901C-43992E5BF7BB}"/>
              </a:ext>
            </a:extLst>
          </p:cNvPr>
          <p:cNvSpPr txBox="1">
            <a:spLocks/>
          </p:cNvSpPr>
          <p:nvPr/>
        </p:nvSpPr>
        <p:spPr>
          <a:xfrm>
            <a:off x="157522" y="5954729"/>
            <a:ext cx="8610600" cy="716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th-TH" sz="2700" dirty="0"/>
              <a:t>ต้องใส่รายละเอียด อย่างน้อย 1 อย่างจึงจะสามารถค้นหาข้อมูลได้ ยกเว้น ตำแหน่ง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31495349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325</TotalTime>
  <Words>397</Words>
  <Application>Microsoft Office PowerPoint</Application>
  <PresentationFormat>Widescreen</PresentationFormat>
  <Paragraphs>38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8" baseType="lpstr">
      <vt:lpstr>Angsana New</vt:lpstr>
      <vt:lpstr>Arial</vt:lpstr>
      <vt:lpstr>Century Gothic</vt:lpstr>
      <vt:lpstr>Vapor Trail</vt:lpstr>
      <vt:lpstr>ระบบรางวัล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เงื่อนไขการเสนอชื่อ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ระบบรางวัล</dc:title>
  <dc:creator>MTS</dc:creator>
  <cp:lastModifiedBy>opajo</cp:lastModifiedBy>
  <cp:revision>33</cp:revision>
  <dcterms:created xsi:type="dcterms:W3CDTF">2019-02-14T22:59:56Z</dcterms:created>
  <dcterms:modified xsi:type="dcterms:W3CDTF">2019-07-20T22:22:45Z</dcterms:modified>
</cp:coreProperties>
</file>