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9" r:id="rId1"/>
  </p:sldMasterIdLst>
  <p:sldIdLst>
    <p:sldId id="256" r:id="rId2"/>
    <p:sldId id="258" r:id="rId3"/>
    <p:sldId id="308" r:id="rId4"/>
    <p:sldId id="257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8" r:id="rId13"/>
    <p:sldId id="270" r:id="rId14"/>
    <p:sldId id="271" r:id="rId15"/>
    <p:sldId id="272" r:id="rId16"/>
    <p:sldId id="273" r:id="rId17"/>
    <p:sldId id="274" r:id="rId18"/>
    <p:sldId id="275" r:id="rId19"/>
    <p:sldId id="277" r:id="rId20"/>
    <p:sldId id="278" r:id="rId21"/>
    <p:sldId id="276" r:id="rId22"/>
    <p:sldId id="279" r:id="rId23"/>
    <p:sldId id="280" r:id="rId24"/>
    <p:sldId id="286" r:id="rId25"/>
    <p:sldId id="287" r:id="rId26"/>
    <p:sldId id="288" r:id="rId27"/>
    <p:sldId id="281" r:id="rId28"/>
    <p:sldId id="282" r:id="rId29"/>
    <p:sldId id="283" r:id="rId30"/>
    <p:sldId id="285" r:id="rId31"/>
    <p:sldId id="284" r:id="rId32"/>
    <p:sldId id="289" r:id="rId33"/>
    <p:sldId id="290" r:id="rId34"/>
    <p:sldId id="293" r:id="rId35"/>
    <p:sldId id="292" r:id="rId36"/>
    <p:sldId id="294" r:id="rId37"/>
    <p:sldId id="295" r:id="rId38"/>
    <p:sldId id="296" r:id="rId39"/>
    <p:sldId id="297" r:id="rId40"/>
    <p:sldId id="298" r:id="rId41"/>
    <p:sldId id="299" r:id="rId42"/>
    <p:sldId id="300" r:id="rId43"/>
    <p:sldId id="303" r:id="rId44"/>
    <p:sldId id="301" r:id="rId45"/>
    <p:sldId id="302" r:id="rId46"/>
    <p:sldId id="304" r:id="rId47"/>
    <p:sldId id="305" r:id="rId48"/>
    <p:sldId id="306" r:id="rId49"/>
    <p:sldId id="309" r:id="rId50"/>
    <p:sldId id="310" r:id="rId51"/>
    <p:sldId id="311" r:id="rId52"/>
    <p:sldId id="320" r:id="rId53"/>
    <p:sldId id="321" r:id="rId54"/>
    <p:sldId id="322" r:id="rId55"/>
    <p:sldId id="323" r:id="rId56"/>
    <p:sldId id="324" r:id="rId57"/>
    <p:sldId id="325" r:id="rId58"/>
    <p:sldId id="326" r:id="rId59"/>
    <p:sldId id="327" r:id="rId60"/>
    <p:sldId id="329" r:id="rId61"/>
    <p:sldId id="330" r:id="rId62"/>
    <p:sldId id="312" r:id="rId63"/>
    <p:sldId id="314" r:id="rId64"/>
    <p:sldId id="331" r:id="rId65"/>
    <p:sldId id="316" r:id="rId66"/>
    <p:sldId id="313" r:id="rId67"/>
    <p:sldId id="315" r:id="rId68"/>
    <p:sldId id="318" r:id="rId69"/>
    <p:sldId id="319" r:id="rId7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7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8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2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1" baseline="0">
                <a:solidFill>
                  <a:schemeClr val="tx2"/>
                </a:solidFill>
                <a:latin typeface="+mj-lt"/>
              </a:defRPr>
            </a:lvl1pPr>
            <a:lvl2pPr marL="457206" indent="0" algn="ctr">
              <a:buNone/>
              <a:defRPr sz="2400"/>
            </a:lvl2pPr>
            <a:lvl3pPr marL="914411" indent="0" algn="ctr">
              <a:buNone/>
              <a:defRPr sz="2400"/>
            </a:lvl3pPr>
            <a:lvl4pPr marL="1371617" indent="0" algn="ctr">
              <a:buNone/>
              <a:defRPr sz="2000"/>
            </a:lvl4pPr>
            <a:lvl5pPr marL="1828823" indent="0" algn="ctr">
              <a:buNone/>
              <a:defRPr sz="2000"/>
            </a:lvl5pPr>
            <a:lvl6pPr marL="2286029" indent="0" algn="ctr">
              <a:buNone/>
              <a:defRPr sz="2000"/>
            </a:lvl6pPr>
            <a:lvl7pPr marL="2743234" indent="0" algn="ctr">
              <a:buNone/>
              <a:defRPr sz="2000"/>
            </a:lvl7pPr>
            <a:lvl8pPr marL="3200440" indent="0" algn="ctr">
              <a:buNone/>
              <a:defRPr sz="2000"/>
            </a:lvl8pPr>
            <a:lvl9pPr marL="3657646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B6D49-004F-4850-8282-898E9A2EEDDA}" type="datetimeFigureOut">
              <a:rPr lang="en-US" smtClean="0"/>
              <a:t>7/22/2019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63354-E323-4F02-901A-0B88FC7CEC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9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698548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B6D49-004F-4850-8282-898E9A2EEDDA}" type="datetimeFigureOut">
              <a:rPr lang="en-US" smtClean="0"/>
              <a:t>7/22/2019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63354-E323-4F02-901A-0B88FC7CEC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9912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7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8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414781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B6D49-004F-4850-8282-898E9A2EEDDA}" type="datetimeFigureOut">
              <a:rPr lang="en-US" smtClean="0"/>
              <a:t>7/22/2019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63354-E323-4F02-901A-0B88FC7CEC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66674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B6D49-004F-4850-8282-898E9A2EEDDA}" type="datetimeFigureOut">
              <a:rPr lang="en-US" smtClean="0"/>
              <a:t>7/22/2019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63354-E323-4F02-901A-0B88FC7CEC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54941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7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8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1" baseline="0">
                <a:solidFill>
                  <a:schemeClr val="tx2"/>
                </a:solidFill>
                <a:latin typeface="+mj-lt"/>
              </a:defRPr>
            </a:lvl1pPr>
            <a:lvl2pPr marL="457206" indent="0">
              <a:buNone/>
              <a:defRPr sz="1801">
                <a:solidFill>
                  <a:schemeClr val="tx1">
                    <a:tint val="75000"/>
                  </a:schemeClr>
                </a:solidFill>
              </a:defRPr>
            </a:lvl2pPr>
            <a:lvl3pPr marL="91441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17" indent="0">
              <a:buNone/>
              <a:defRPr sz="1401">
                <a:solidFill>
                  <a:schemeClr val="tx1">
                    <a:tint val="75000"/>
                  </a:schemeClr>
                </a:solidFill>
              </a:defRPr>
            </a:lvl4pPr>
            <a:lvl5pPr marL="1828823" indent="0">
              <a:buNone/>
              <a:defRPr sz="1401">
                <a:solidFill>
                  <a:schemeClr val="tx1">
                    <a:tint val="75000"/>
                  </a:schemeClr>
                </a:solidFill>
              </a:defRPr>
            </a:lvl5pPr>
            <a:lvl6pPr marL="2286029" indent="0">
              <a:buNone/>
              <a:defRPr sz="1401">
                <a:solidFill>
                  <a:schemeClr val="tx1">
                    <a:tint val="75000"/>
                  </a:schemeClr>
                </a:solidFill>
              </a:defRPr>
            </a:lvl6pPr>
            <a:lvl7pPr marL="2743234" indent="0">
              <a:buNone/>
              <a:defRPr sz="1401">
                <a:solidFill>
                  <a:schemeClr val="tx1">
                    <a:tint val="75000"/>
                  </a:schemeClr>
                </a:solidFill>
              </a:defRPr>
            </a:lvl7pPr>
            <a:lvl8pPr marL="3200440" indent="0">
              <a:buNone/>
              <a:defRPr sz="1401">
                <a:solidFill>
                  <a:schemeClr val="tx1">
                    <a:tint val="75000"/>
                  </a:schemeClr>
                </a:solidFill>
              </a:defRPr>
            </a:lvl8pPr>
            <a:lvl9pPr marL="3657646" indent="0">
              <a:buNone/>
              <a:defRPr sz="140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B6D49-004F-4850-8282-898E9A2EEDDA}" type="datetimeFigureOut">
              <a:rPr lang="en-US" smtClean="0"/>
              <a:t>7/22/2019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63354-E323-4F02-901A-0B88FC7CEC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9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867554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6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8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B6D49-004F-4850-8282-898E9A2EEDDA}" type="datetimeFigureOut">
              <a:rPr lang="en-US" smtClean="0"/>
              <a:t>7/22/2019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63354-E323-4F02-901A-0B88FC7CEC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811547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6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6" indent="0">
              <a:buNone/>
              <a:defRPr sz="2000" b="1"/>
            </a:lvl2pPr>
            <a:lvl3pPr marL="914411" indent="0">
              <a:buNone/>
              <a:defRPr sz="1801" b="1"/>
            </a:lvl3pPr>
            <a:lvl4pPr marL="1371617" indent="0">
              <a:buNone/>
              <a:defRPr sz="1600" b="1"/>
            </a:lvl4pPr>
            <a:lvl5pPr marL="1828823" indent="0">
              <a:buNone/>
              <a:defRPr sz="1600" b="1"/>
            </a:lvl5pPr>
            <a:lvl6pPr marL="2286029" indent="0">
              <a:buNone/>
              <a:defRPr sz="1600" b="1"/>
            </a:lvl6pPr>
            <a:lvl7pPr marL="2743234" indent="0">
              <a:buNone/>
              <a:defRPr sz="1600" b="1"/>
            </a:lvl7pPr>
            <a:lvl8pPr marL="3200440" indent="0">
              <a:buNone/>
              <a:defRPr sz="1600" b="1"/>
            </a:lvl8pPr>
            <a:lvl9pPr marL="3657646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6" indent="0">
              <a:buNone/>
              <a:defRPr sz="2000" b="1"/>
            </a:lvl2pPr>
            <a:lvl3pPr marL="914411" indent="0">
              <a:buNone/>
              <a:defRPr sz="1801" b="1"/>
            </a:lvl3pPr>
            <a:lvl4pPr marL="1371617" indent="0">
              <a:buNone/>
              <a:defRPr sz="1600" b="1"/>
            </a:lvl4pPr>
            <a:lvl5pPr marL="1828823" indent="0">
              <a:buNone/>
              <a:defRPr sz="1600" b="1"/>
            </a:lvl5pPr>
            <a:lvl6pPr marL="2286029" indent="0">
              <a:buNone/>
              <a:defRPr sz="1600" b="1"/>
            </a:lvl6pPr>
            <a:lvl7pPr marL="2743234" indent="0">
              <a:buNone/>
              <a:defRPr sz="1600" b="1"/>
            </a:lvl7pPr>
            <a:lvl8pPr marL="3200440" indent="0">
              <a:buNone/>
              <a:defRPr sz="1600" b="1"/>
            </a:lvl8pPr>
            <a:lvl9pPr marL="3657646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B6D49-004F-4850-8282-898E9A2EEDDA}" type="datetimeFigureOut">
              <a:rPr lang="en-US" smtClean="0"/>
              <a:t>7/22/2019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63354-E323-4F02-901A-0B88FC7CEC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562888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B6D49-004F-4850-8282-898E9A2EEDDA}" type="datetimeFigureOut">
              <a:rPr lang="en-US" smtClean="0"/>
              <a:t>7/22/2019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63354-E323-4F02-901A-0B88FC7CEC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523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7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8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B6D49-004F-4850-8282-898E9A2EEDDA}" type="datetimeFigureOut">
              <a:rPr lang="en-US" smtClean="0"/>
              <a:t>7/22/2019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63354-E323-4F02-901A-0B88FC7CEC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32210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8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2" y="0"/>
            <a:ext cx="64009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2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6" indent="0">
              <a:buNone/>
              <a:defRPr sz="1200"/>
            </a:lvl2pPr>
            <a:lvl3pPr marL="914411" indent="0">
              <a:buNone/>
              <a:defRPr sz="1001"/>
            </a:lvl3pPr>
            <a:lvl4pPr marL="1371617" indent="0">
              <a:buNone/>
              <a:defRPr sz="900"/>
            </a:lvl4pPr>
            <a:lvl5pPr marL="1828823" indent="0">
              <a:buNone/>
              <a:defRPr sz="900"/>
            </a:lvl5pPr>
            <a:lvl6pPr marL="2286029" indent="0">
              <a:buNone/>
              <a:defRPr sz="900"/>
            </a:lvl6pPr>
            <a:lvl7pPr marL="2743234" indent="0">
              <a:buNone/>
              <a:defRPr sz="900"/>
            </a:lvl7pPr>
            <a:lvl8pPr marL="3200440" indent="0">
              <a:buNone/>
              <a:defRPr sz="900"/>
            </a:lvl8pPr>
            <a:lvl9pPr marL="3657646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5" y="6459788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FA2B6D49-004F-4850-8282-898E9A2EEDDA}" type="datetimeFigureOut">
              <a:rPr lang="en-US" smtClean="0"/>
              <a:t>7/22/2019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8"/>
            <a:ext cx="4648201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9463354-E323-4F02-901A-0B88FC7CEC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281581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8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1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8" y="0"/>
            <a:ext cx="12191986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6" indent="0">
              <a:buNone/>
              <a:defRPr sz="2800"/>
            </a:lvl2pPr>
            <a:lvl3pPr marL="914411" indent="0">
              <a:buNone/>
              <a:defRPr sz="2400"/>
            </a:lvl3pPr>
            <a:lvl4pPr marL="1371617" indent="0">
              <a:buNone/>
              <a:defRPr sz="2000"/>
            </a:lvl4pPr>
            <a:lvl5pPr marL="1828823" indent="0">
              <a:buNone/>
              <a:defRPr sz="2000"/>
            </a:lvl5pPr>
            <a:lvl6pPr marL="2286029" indent="0">
              <a:buNone/>
              <a:defRPr sz="2000"/>
            </a:lvl6pPr>
            <a:lvl7pPr marL="2743234" indent="0">
              <a:buNone/>
              <a:defRPr sz="2000"/>
            </a:lvl7pPr>
            <a:lvl8pPr marL="3200440" indent="0">
              <a:buNone/>
              <a:defRPr sz="2000"/>
            </a:lvl8pPr>
            <a:lvl9pPr marL="3657646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1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1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6" indent="0">
              <a:buNone/>
              <a:defRPr sz="1200"/>
            </a:lvl2pPr>
            <a:lvl3pPr marL="914411" indent="0">
              <a:buNone/>
              <a:defRPr sz="1001"/>
            </a:lvl3pPr>
            <a:lvl4pPr marL="1371617" indent="0">
              <a:buNone/>
              <a:defRPr sz="900"/>
            </a:lvl4pPr>
            <a:lvl5pPr marL="1828823" indent="0">
              <a:buNone/>
              <a:defRPr sz="900"/>
            </a:lvl5pPr>
            <a:lvl6pPr marL="2286029" indent="0">
              <a:buNone/>
              <a:defRPr sz="900"/>
            </a:lvl6pPr>
            <a:lvl7pPr marL="2743234" indent="0">
              <a:buNone/>
              <a:defRPr sz="900"/>
            </a:lvl7pPr>
            <a:lvl8pPr marL="3200440" indent="0">
              <a:buNone/>
              <a:defRPr sz="900"/>
            </a:lvl8pPr>
            <a:lvl9pPr marL="3657646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B6D49-004F-4850-8282-898E9A2EEDDA}" type="datetimeFigureOut">
              <a:rPr lang="en-US" smtClean="0"/>
              <a:t>7/22/2019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63354-E323-4F02-901A-0B88FC7CEC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49593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" y="6334316"/>
            <a:ext cx="12192002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6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4" y="6459788"/>
            <a:ext cx="247227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FA2B6D49-004F-4850-8282-898E9A2EEDDA}" type="datetimeFigureOut">
              <a:rPr lang="en-US" smtClean="0"/>
              <a:t>7/22/2019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7" y="6459788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60" y="6459788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1">
                <a:solidFill>
                  <a:srgbClr val="FFFFFF"/>
                </a:solidFill>
              </a:defRPr>
            </a:lvl1pPr>
          </a:lstStyle>
          <a:p>
            <a:fld id="{79463354-E323-4F02-901A-0B88FC7CEC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3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764610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29" r:id="rId10"/>
    <p:sldLayoutId id="2147483730" r:id="rId11"/>
  </p:sldLayoutIdLst>
  <p:txStyles>
    <p:titleStyle>
      <a:lvl1pPr algn="l" defTabSz="914411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1" indent="-91441" algn="l" defTabSz="914411" rtl="0" eaLnBrk="1" latinLnBrk="0" hangingPunct="1">
        <a:lnSpc>
          <a:spcPct val="90000"/>
        </a:lnSpc>
        <a:spcBef>
          <a:spcPts val="1200"/>
        </a:spcBef>
        <a:spcAft>
          <a:spcPts val="201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53" indent="-182882" algn="l" defTabSz="914411" rtl="0" eaLnBrk="1" latinLnBrk="0" hangingPunct="1">
        <a:lnSpc>
          <a:spcPct val="90000"/>
        </a:lnSpc>
        <a:spcBef>
          <a:spcPts val="201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1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35" indent="-182882" algn="l" defTabSz="914411" rtl="0" eaLnBrk="1" latinLnBrk="0" hangingPunct="1">
        <a:lnSpc>
          <a:spcPct val="90000"/>
        </a:lnSpc>
        <a:spcBef>
          <a:spcPts val="201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1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17" indent="-182882" algn="l" defTabSz="914411" rtl="0" eaLnBrk="1" latinLnBrk="0" hangingPunct="1">
        <a:lnSpc>
          <a:spcPct val="90000"/>
        </a:lnSpc>
        <a:spcBef>
          <a:spcPts val="201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1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700" indent="-182882" algn="l" defTabSz="914411" rtl="0" eaLnBrk="1" latinLnBrk="0" hangingPunct="1">
        <a:lnSpc>
          <a:spcPct val="90000"/>
        </a:lnSpc>
        <a:spcBef>
          <a:spcPts val="201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1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14" indent="-228604" algn="l" defTabSz="914411" rtl="0" eaLnBrk="1" latinLnBrk="0" hangingPunct="1">
        <a:lnSpc>
          <a:spcPct val="90000"/>
        </a:lnSpc>
        <a:spcBef>
          <a:spcPts val="201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1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16" indent="-228604" algn="l" defTabSz="914411" rtl="0" eaLnBrk="1" latinLnBrk="0" hangingPunct="1">
        <a:lnSpc>
          <a:spcPct val="90000"/>
        </a:lnSpc>
        <a:spcBef>
          <a:spcPts val="201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1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19" indent="-228604" algn="l" defTabSz="914411" rtl="0" eaLnBrk="1" latinLnBrk="0" hangingPunct="1">
        <a:lnSpc>
          <a:spcPct val="90000"/>
        </a:lnSpc>
        <a:spcBef>
          <a:spcPts val="201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1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21" indent="-228604" algn="l" defTabSz="914411" rtl="0" eaLnBrk="1" latinLnBrk="0" hangingPunct="1">
        <a:lnSpc>
          <a:spcPct val="90000"/>
        </a:lnSpc>
        <a:spcBef>
          <a:spcPts val="201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1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11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6" algn="l" defTabSz="914411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2pPr>
      <a:lvl3pPr marL="914411" algn="l" defTabSz="914411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3pPr>
      <a:lvl4pPr marL="1371617" algn="l" defTabSz="914411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1828823" algn="l" defTabSz="914411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286029" algn="l" defTabSz="914411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743234" algn="l" defTabSz="914411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200440" algn="l" defTabSz="914411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657646" algn="l" defTabSz="914411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B50C72-6905-4D61-8E1F-CCC4F4E82E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35202"/>
            <a:ext cx="9144000" cy="2387600"/>
          </a:xfrm>
        </p:spPr>
        <p:txBody>
          <a:bodyPr anchor="ctr">
            <a:normAutofit/>
          </a:bodyPr>
          <a:lstStyle/>
          <a:p>
            <a:pPr algn="ctr"/>
            <a:r>
              <a:rPr lang="th-TH" sz="7200" b="1" dirty="0"/>
              <a:t>ระบบประเมินการปฏิบัติงาน</a:t>
            </a:r>
            <a:endParaRPr lang="en-US" sz="7200" b="1" dirty="0"/>
          </a:p>
        </p:txBody>
      </p:sp>
    </p:spTree>
    <p:extLst>
      <p:ext uri="{BB962C8B-B14F-4D97-AF65-F5344CB8AC3E}">
        <p14:creationId xmlns:p14="http://schemas.microsoft.com/office/powerpoint/2010/main" val="12095602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opajo\AppData\Local\Temp\SNAGHTML845c4c9d.PNG">
            <a:extLst>
              <a:ext uri="{FF2B5EF4-FFF2-40B4-BE49-F238E27FC236}">
                <a16:creationId xmlns:a16="http://schemas.microsoft.com/office/drawing/2014/main" id="{BC3A8DE8-A8CA-4162-B5E6-35678BA9F2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493" y="881579"/>
            <a:ext cx="11683017" cy="5094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38163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C:\Users\opajo\AppData\Local\Temp\SNAGHTML847e55df.PNG">
            <a:extLst>
              <a:ext uri="{FF2B5EF4-FFF2-40B4-BE49-F238E27FC236}">
                <a16:creationId xmlns:a16="http://schemas.microsoft.com/office/drawing/2014/main" id="{803447C4-0150-44CE-BB7C-2550B169AE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3" y="966788"/>
            <a:ext cx="11420475" cy="4924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92036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Rectangle 72">
            <a:extLst>
              <a:ext uri="{FF2B5EF4-FFF2-40B4-BE49-F238E27FC236}">
                <a16:creationId xmlns:a16="http://schemas.microsoft.com/office/drawing/2014/main" id="{AE1AF813-2D2F-4B78-9216-388AF161ED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77" y="6400802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C47181D2-95D5-4439-9BDF-14D4FDC7BD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6" y="6334316"/>
            <a:ext cx="12188825" cy="6400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9222" name="Picture 6" descr="C:\Users\opajo\AppData\Local\Temp\SNAGHTML846405aa.PNG">
            <a:extLst>
              <a:ext uri="{FF2B5EF4-FFF2-40B4-BE49-F238E27FC236}">
                <a16:creationId xmlns:a16="http://schemas.microsoft.com/office/drawing/2014/main" id="{401777E7-467C-43DF-BEB1-BEDCCFFA0B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6752" y="2"/>
            <a:ext cx="577691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53708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C2579DAE-C141-48DB-810E-C070C30081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2FD90C3-6350-4D5B-9738-6E94EDF30F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3611DB5-A928-41F2-AD78-69114D66FEC1}"/>
              </a:ext>
            </a:extLst>
          </p:cNvPr>
          <p:cNvSpPr txBox="1"/>
          <p:nvPr/>
        </p:nvSpPr>
        <p:spPr>
          <a:xfrm>
            <a:off x="7110885" y="2644170"/>
            <a:ext cx="493673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dirty="0">
                <a:cs typeface="+mj-cs"/>
              </a:rPr>
              <a:t>ต้องดำเนินการบันทึกผลการปฏิบัติหน้าที่ 2 จุด และ สรุปผล </a:t>
            </a:r>
            <a:r>
              <a:rPr lang="en-US" sz="3200" dirty="0">
                <a:cs typeface="+mj-cs"/>
              </a:rPr>
              <a:t>1 </a:t>
            </a:r>
            <a:r>
              <a:rPr lang="th-TH" sz="3200" dirty="0">
                <a:cs typeface="+mj-cs"/>
              </a:rPr>
              <a:t>จุด ถึงจะสามารถกดยืนยันเพื่อบันทึกข้อมูลได้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095696F-209F-41D8-AA8B-60398657A9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8690" y="0"/>
            <a:ext cx="573866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63180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opajo\AppData\Local\Temp\SNAGHTML847067e4.PNG">
            <a:extLst>
              <a:ext uri="{FF2B5EF4-FFF2-40B4-BE49-F238E27FC236}">
                <a16:creationId xmlns:a16="http://schemas.microsoft.com/office/drawing/2014/main" id="{99C82A97-7254-4DFD-8B04-46030BDDD8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955" y="808246"/>
            <a:ext cx="11488089" cy="5241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92431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4" descr="C:\Users\opajo\AppData\Local\Temp\SNAGHTML847ddb9e.PNG">
            <a:extLst>
              <a:ext uri="{FF2B5EF4-FFF2-40B4-BE49-F238E27FC236}">
                <a16:creationId xmlns:a16="http://schemas.microsoft.com/office/drawing/2014/main" id="{8AFFAB13-20C1-4C10-8CA4-E2811D8F2E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575" y="904875"/>
            <a:ext cx="11372850" cy="5048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30108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opajo\AppData\Local\Temp\SNAGHTML8479b1b3.PNG">
            <a:extLst>
              <a:ext uri="{FF2B5EF4-FFF2-40B4-BE49-F238E27FC236}">
                <a16:creationId xmlns:a16="http://schemas.microsoft.com/office/drawing/2014/main" id="{3943102E-D710-428D-9646-573AFC872F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771" y="776081"/>
            <a:ext cx="11318457" cy="5305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622993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opajo\AppData\Local\Temp\SNAGHTML847a886c.PNG">
            <a:extLst>
              <a:ext uri="{FF2B5EF4-FFF2-40B4-BE49-F238E27FC236}">
                <a16:creationId xmlns:a16="http://schemas.microsoft.com/office/drawing/2014/main" id="{16CD78C0-E93E-4663-9CE2-508FA6A905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282" y="820779"/>
            <a:ext cx="11811436" cy="5216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591433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C:\Users\opajo\AppData\Local\Temp\SNAGHTML848cf567.PNG">
            <a:extLst>
              <a:ext uri="{FF2B5EF4-FFF2-40B4-BE49-F238E27FC236}">
                <a16:creationId xmlns:a16="http://schemas.microsoft.com/office/drawing/2014/main" id="{5DD16D78-B3FE-4D51-9CBF-63ECAA298B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8" y="1033463"/>
            <a:ext cx="11477625" cy="4791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015719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1BB514B-93BD-403C-A187-392EF23233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644" y="1411705"/>
            <a:ext cx="11852711" cy="2873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01569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2579DAE-C141-48DB-810E-C070C30081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77" y="6400802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2FD90C3-6350-4D5B-9738-6E94EDF30F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6" y="6334316"/>
            <a:ext cx="12188825" cy="6400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CD2D517-BC35-4439-AC31-06DF764F25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"/>
            <a:ext cx="12192000" cy="6858000"/>
          </a:xfrm>
          <a:prstGeom prst="rect">
            <a:avLst/>
          </a:prstGeom>
          <a:solidFill>
            <a:srgbClr val="3E4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1" dirty="0"/>
          </a:p>
        </p:txBody>
      </p:sp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2DD3F846-0483-40F5-A881-0C1AD2A0CA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7" cy="589788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1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EE1F7EB-282D-4084-AC8D-75C91F5718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3000" y="594739"/>
            <a:ext cx="9142857" cy="5668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637562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id="{C2579DAE-C141-48DB-810E-C070C30081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02FD90C3-6350-4D5B-9738-6E94EDF30F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BCD2D517-BC35-4439-AC31-06DF764F25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 useBgFill="1">
        <p:nvSpPr>
          <p:cNvPr id="77" name="Rectangle 76">
            <a:extLst>
              <a:ext uri="{FF2B5EF4-FFF2-40B4-BE49-F238E27FC236}">
                <a16:creationId xmlns:a16="http://schemas.microsoft.com/office/drawing/2014/main" id="{2DD3F846-0483-40F5-A881-0C1AD2A0CA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7410" name="Picture 2" descr="C:\Users\opajo\AppData\Local\Temp\SNAGHTML84830526.PNG">
            <a:extLst>
              <a:ext uri="{FF2B5EF4-FFF2-40B4-BE49-F238E27FC236}">
                <a16:creationId xmlns:a16="http://schemas.microsoft.com/office/drawing/2014/main" id="{2F733635-57E4-45FD-A645-B4D93BA53B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87516" y="530933"/>
            <a:ext cx="4013822" cy="579613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165812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 descr="C:\Users\opajo\AppData\Local\Temp\SNAGHTML848cd26d.PNG">
            <a:extLst>
              <a:ext uri="{FF2B5EF4-FFF2-40B4-BE49-F238E27FC236}">
                <a16:creationId xmlns:a16="http://schemas.microsoft.com/office/drawing/2014/main" id="{E40B7C18-5591-4541-99D6-D4B56A6AD8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8" y="1033463"/>
            <a:ext cx="11477625" cy="4791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954267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id="{C2579DAE-C141-48DB-810E-C070C30081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02FD90C3-6350-4D5B-9738-6E94EDF30F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BCD2D517-BC35-4439-AC31-06DF764F25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 useBgFill="1">
        <p:nvSpPr>
          <p:cNvPr id="77" name="Rectangle 76">
            <a:extLst>
              <a:ext uri="{FF2B5EF4-FFF2-40B4-BE49-F238E27FC236}">
                <a16:creationId xmlns:a16="http://schemas.microsoft.com/office/drawing/2014/main" id="{2DD3F846-0483-40F5-A881-0C1AD2A0CA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8434" name="Picture 2" descr="C:\Users\opajo\AppData\Local\Temp\SNAGHTML848492cb.PNG">
            <a:extLst>
              <a:ext uri="{FF2B5EF4-FFF2-40B4-BE49-F238E27FC236}">
                <a16:creationId xmlns:a16="http://schemas.microsoft.com/office/drawing/2014/main" id="{6FD077D7-8876-42EE-BAF2-B549D65C0F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17025" y="570693"/>
            <a:ext cx="5954804" cy="5716613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360951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opajo\AppData\Local\Temp\SNAGHTML8489298a.PNG">
            <a:extLst>
              <a:ext uri="{FF2B5EF4-FFF2-40B4-BE49-F238E27FC236}">
                <a16:creationId xmlns:a16="http://schemas.microsoft.com/office/drawing/2014/main" id="{E0CA2736-15B1-4AD8-92A7-02E4078686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615" y="1384133"/>
            <a:ext cx="11246769" cy="4089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C475B48-72CD-4220-999F-AEFC0E23B49E}"/>
              </a:ext>
            </a:extLst>
          </p:cNvPr>
          <p:cNvSpPr txBox="1"/>
          <p:nvPr/>
        </p:nvSpPr>
        <p:spPr>
          <a:xfrm>
            <a:off x="2310063" y="224589"/>
            <a:ext cx="85504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5400" dirty="0">
                <a:cs typeface="+mj-cs"/>
              </a:rPr>
              <a:t>กรณีไม่ผ่านการประเมิน</a:t>
            </a:r>
            <a:endParaRPr lang="en-US" sz="5400" dirty="0"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14643424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Users\opajo\AppData\Local\Temp\SNAGHTML84919368.PNG">
            <a:extLst>
              <a:ext uri="{FF2B5EF4-FFF2-40B4-BE49-F238E27FC236}">
                <a16:creationId xmlns:a16="http://schemas.microsoft.com/office/drawing/2014/main" id="{84F79A57-3B4D-45C4-A85A-431E558CEC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8" y="1019175"/>
            <a:ext cx="11477625" cy="4819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73541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Users\opajo\AppData\Local\Temp\SNAGHTML8492b3ec.PNG">
            <a:extLst>
              <a:ext uri="{FF2B5EF4-FFF2-40B4-BE49-F238E27FC236}">
                <a16:creationId xmlns:a16="http://schemas.microsoft.com/office/drawing/2014/main" id="{CEDCB481-2F6D-4A8D-A396-83601F23AC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188" y="890588"/>
            <a:ext cx="10715625" cy="5076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753331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Users\opajo\AppData\Local\Temp\SNAGHTML8494e8ae.PNG">
            <a:extLst>
              <a:ext uri="{FF2B5EF4-FFF2-40B4-BE49-F238E27FC236}">
                <a16:creationId xmlns:a16="http://schemas.microsoft.com/office/drawing/2014/main" id="{AFE43F0E-F073-4E31-AC15-B737A35B27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219" y="1539916"/>
            <a:ext cx="11157562" cy="3778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614904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8" name="Picture 8" descr="C:\Users\opajo\AppData\Local\Temp\SNAGHTML8490e3b0.PNG">
            <a:extLst>
              <a:ext uri="{FF2B5EF4-FFF2-40B4-BE49-F238E27FC236}">
                <a16:creationId xmlns:a16="http://schemas.microsoft.com/office/drawing/2014/main" id="{9B78A276-77CE-4B9D-ACDF-C82B3682E2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713" y="1009650"/>
            <a:ext cx="11458575" cy="4838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82606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D9923AC-F6D8-499F-A65D-D988AFC6B4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917" y="1507959"/>
            <a:ext cx="12040165" cy="3306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964828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id="{C2579DAE-C141-48DB-810E-C070C30081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02FD90C3-6350-4D5B-9738-6E94EDF30F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BCD2D517-BC35-4439-AC31-06DF764F25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 useBgFill="1">
        <p:nvSpPr>
          <p:cNvPr id="77" name="Rectangle 76">
            <a:extLst>
              <a:ext uri="{FF2B5EF4-FFF2-40B4-BE49-F238E27FC236}">
                <a16:creationId xmlns:a16="http://schemas.microsoft.com/office/drawing/2014/main" id="{2DD3F846-0483-40F5-A881-0C1AD2A0CA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1506" name="Picture 2" descr="C:\Users\opajo\AppData\Local\Temp\SNAGHTML848e57b6.PNG">
            <a:extLst>
              <a:ext uri="{FF2B5EF4-FFF2-40B4-BE49-F238E27FC236}">
                <a16:creationId xmlns:a16="http://schemas.microsoft.com/office/drawing/2014/main" id="{570B8FDA-5C47-4F8A-9937-91C29B8AD3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25341" y="601478"/>
            <a:ext cx="4538172" cy="565504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13354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142C65-B311-4F30-B343-6CAEF85525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h-TH" sz="5400" dirty="0"/>
              <a:t>การประเมินผลผู้ใหญ่บ้านแบบ</a:t>
            </a:r>
            <a:r>
              <a:rPr lang="en-US" sz="5400" dirty="0"/>
              <a:t> </a:t>
            </a:r>
            <a:r>
              <a:rPr lang="en-US" sz="5400" dirty="0">
                <a:latin typeface="Angsana New" panose="02020603050405020304" pitchFamily="18" charset="-34"/>
                <a:cs typeface="Angsana New" panose="02020603050405020304" pitchFamily="18" charset="-34"/>
              </a:rPr>
              <a:t>4</a:t>
            </a:r>
            <a:r>
              <a:rPr lang="en-US" sz="5400" dirty="0"/>
              <a:t> </a:t>
            </a:r>
            <a:r>
              <a:rPr lang="th-TH" sz="5400" dirty="0"/>
              <a:t>ปี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279506587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opajo\AppData\Local\Temp\SNAGHTML8491181e.PNG">
            <a:extLst>
              <a:ext uri="{FF2B5EF4-FFF2-40B4-BE49-F238E27FC236}">
                <a16:creationId xmlns:a16="http://schemas.microsoft.com/office/drawing/2014/main" id="{CDCE29C9-3894-4FD1-9B7B-B0B3BECA86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713" y="1009650"/>
            <a:ext cx="11458575" cy="4838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32742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id="{C2579DAE-C141-48DB-810E-C070C30081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02FD90C3-6350-4D5B-9738-6E94EDF30F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BCD2D517-BC35-4439-AC31-06DF764F25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 useBgFill="1">
        <p:nvSpPr>
          <p:cNvPr id="77" name="Rectangle 76">
            <a:extLst>
              <a:ext uri="{FF2B5EF4-FFF2-40B4-BE49-F238E27FC236}">
                <a16:creationId xmlns:a16="http://schemas.microsoft.com/office/drawing/2014/main" id="{2DD3F846-0483-40F5-A881-0C1AD2A0CA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2530" name="Picture 2" descr="C:\Users\opajo\AppData\Local\Temp\SNAGHTML848f4590.PNG">
            <a:extLst>
              <a:ext uri="{FF2B5EF4-FFF2-40B4-BE49-F238E27FC236}">
                <a16:creationId xmlns:a16="http://schemas.microsoft.com/office/drawing/2014/main" id="{597669D0-3EDB-4BF4-AF6D-EDF0E418C9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42761" y="531025"/>
            <a:ext cx="6103331" cy="5782907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847814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2" name="Picture 4" descr="C:\Users\opajo\AppData\Local\Temp\SNAGHTML84984585.PNG">
            <a:extLst>
              <a:ext uri="{FF2B5EF4-FFF2-40B4-BE49-F238E27FC236}">
                <a16:creationId xmlns:a16="http://schemas.microsoft.com/office/drawing/2014/main" id="{65B8CF54-6687-4FED-AB16-596398755B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174" y="826669"/>
            <a:ext cx="11441651" cy="5204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589840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C:\Users\opajo\AppData\Local\Temp\SNAGHTML849751de.PNG">
            <a:extLst>
              <a:ext uri="{FF2B5EF4-FFF2-40B4-BE49-F238E27FC236}">
                <a16:creationId xmlns:a16="http://schemas.microsoft.com/office/drawing/2014/main" id="{8FA4BBE9-6AEC-4FC8-8E63-02D420E8F1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038" y="900113"/>
            <a:ext cx="10829925" cy="5057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866770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C:\Users\opajo\AppData\Local\Temp\SNAGHTML849a5fca.PNG">
            <a:extLst>
              <a:ext uri="{FF2B5EF4-FFF2-40B4-BE49-F238E27FC236}">
                <a16:creationId xmlns:a16="http://schemas.microsoft.com/office/drawing/2014/main" id="{22622510-FCFE-4A48-8C53-0156D3C4CB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008" y="548564"/>
            <a:ext cx="11569984" cy="3932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8DCAD9A-5604-4EF0-8E60-251481AFEDD5}"/>
              </a:ext>
            </a:extLst>
          </p:cNvPr>
          <p:cNvSpPr txBox="1"/>
          <p:nvPr/>
        </p:nvSpPr>
        <p:spPr>
          <a:xfrm>
            <a:off x="1090863" y="4700336"/>
            <a:ext cx="1001027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dirty="0">
                <a:cs typeface="+mj-cs"/>
              </a:rPr>
              <a:t>ดับเบิลคลิก วันที่ยื่นคำร้องขออุทธรณ์ จะสามารถแก้ไขวันที่ยื่นคำร้องได้</a:t>
            </a:r>
            <a:br>
              <a:rPr lang="th-TH" sz="3200" dirty="0">
                <a:cs typeface="+mj-cs"/>
              </a:rPr>
            </a:br>
            <a:r>
              <a:rPr lang="th-TH" sz="3200" dirty="0">
                <a:cs typeface="+mj-cs"/>
              </a:rPr>
              <a:t>ดับเบิลคลิก ช่องอื่นจะเป็นการบันทึกการสรุปผลการขออุทธรณ์</a:t>
            </a:r>
            <a:endParaRPr lang="en-US" sz="3200" dirty="0"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23008852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C:\Users\opajo\AppData\Local\Temp\SNAGHTML849b227d.PNG">
            <a:extLst>
              <a:ext uri="{FF2B5EF4-FFF2-40B4-BE49-F238E27FC236}">
                <a16:creationId xmlns:a16="http://schemas.microsoft.com/office/drawing/2014/main" id="{49DF7E39-3083-45C8-8E72-D39393FC9C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175" y="752475"/>
            <a:ext cx="10915650" cy="5353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296465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2" name="Picture 4" descr="C:\Users\opajo\AppData\Local\Temp\SNAGHTML849fc86e.PNG">
            <a:extLst>
              <a:ext uri="{FF2B5EF4-FFF2-40B4-BE49-F238E27FC236}">
                <a16:creationId xmlns:a16="http://schemas.microsoft.com/office/drawing/2014/main" id="{AB558B07-70A9-42C1-BF2E-10BA5BCDEF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850" y="757238"/>
            <a:ext cx="10782300" cy="5343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000582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C:\Users\opajo\AppData\Local\Temp\SNAGHTML84a028de.PNG">
            <a:extLst>
              <a:ext uri="{FF2B5EF4-FFF2-40B4-BE49-F238E27FC236}">
                <a16:creationId xmlns:a16="http://schemas.microsoft.com/office/drawing/2014/main" id="{A2886521-8667-4D4D-907F-85E4A60DDF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6787" y="1595688"/>
            <a:ext cx="10258425" cy="3409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095998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C:\Users\opajo\AppData\Local\Temp\SNAGHTML84a0aed7.PNG">
            <a:extLst>
              <a:ext uri="{FF2B5EF4-FFF2-40B4-BE49-F238E27FC236}">
                <a16:creationId xmlns:a16="http://schemas.microsoft.com/office/drawing/2014/main" id="{BE5D0CE6-3414-4C26-B636-B53D71ED84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650" y="1475122"/>
            <a:ext cx="10172700" cy="4581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02D00E5B-649F-4D33-B9B6-D52DA8C400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6"/>
            <a:ext cx="10058400" cy="1450757"/>
          </a:xfrm>
        </p:spPr>
        <p:txBody>
          <a:bodyPr anchor="ctr">
            <a:normAutofit/>
          </a:bodyPr>
          <a:lstStyle/>
          <a:p>
            <a:pPr algn="ctr"/>
            <a:r>
              <a:rPr lang="th-TH" sz="4000" dirty="0"/>
              <a:t>กรณีอุทธรณ์ฟังขึ้น สถานะจะผ่านการประเมิน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319354981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C:\Users\opajo\AppData\Local\Temp\SNAGHTML84a13155.PNG">
            <a:extLst>
              <a:ext uri="{FF2B5EF4-FFF2-40B4-BE49-F238E27FC236}">
                <a16:creationId xmlns:a16="http://schemas.microsoft.com/office/drawing/2014/main" id="{E102B56C-3179-4EEB-934A-C2D284A718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280" y="1617746"/>
            <a:ext cx="10039350" cy="4552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121C10B-B3E6-442F-AAA5-D0F9534003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6"/>
            <a:ext cx="10058400" cy="1450757"/>
          </a:xfrm>
        </p:spPr>
        <p:txBody>
          <a:bodyPr anchor="ctr">
            <a:normAutofit/>
          </a:bodyPr>
          <a:lstStyle/>
          <a:p>
            <a:pPr algn="ctr"/>
            <a:r>
              <a:rPr lang="th-TH" sz="4000" dirty="0"/>
              <a:t>กรณีอุทธรณ์ฟังไม่ขึ้น สถานะจะไม่ผ่านการประเมิน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83342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opajo\AppData\Local\Temp\SNAGHTML84431451.PNG">
            <a:extLst>
              <a:ext uri="{FF2B5EF4-FFF2-40B4-BE49-F238E27FC236}">
                <a16:creationId xmlns:a16="http://schemas.microsoft.com/office/drawing/2014/main" id="{2BEE66D1-B9E7-4EFA-8EF7-51D53A38B4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587" y="447475"/>
            <a:ext cx="11394830" cy="4141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34E76F7-3797-4B09-B2B5-975A0D0DEEA9}"/>
              </a:ext>
            </a:extLst>
          </p:cNvPr>
          <p:cNvSpPr txBox="1"/>
          <p:nvPr/>
        </p:nvSpPr>
        <p:spPr>
          <a:xfrm>
            <a:off x="703384" y="4811155"/>
            <a:ext cx="962230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800" dirty="0">
                <a:latin typeface="Angsana New" panose="02020603050405020304" pitchFamily="18" charset="-34"/>
                <a:cs typeface="Angsana New" panose="02020603050405020304" pitchFamily="18" charset="-34"/>
              </a:rPr>
              <a:t>การค้นหารายชื่อ ให้ค้นหาโดยนับจากวันที่เริ่มดำรงตำแหน่งครบ 4 ปี </a:t>
            </a:r>
            <a:br>
              <a:rPr lang="th-TH" sz="2800" dirty="0">
                <a:latin typeface="Angsana New" panose="02020603050405020304" pitchFamily="18" charset="-34"/>
                <a:cs typeface="Angsana New" panose="02020603050405020304" pitchFamily="18" charset="-34"/>
              </a:rPr>
            </a:br>
            <a:r>
              <a:rPr lang="th-TH" sz="2800" dirty="0">
                <a:latin typeface="Angsana New" panose="02020603050405020304" pitchFamily="18" charset="-34"/>
                <a:cs typeface="Angsana New" panose="02020603050405020304" pitchFamily="18" charset="-34"/>
              </a:rPr>
              <a:t>เช่น เริ่มดำรงตำแหน่ง 2 มีนาคม 2557 จะประเมินได้คือ 1 มีนาคม 2561</a:t>
            </a:r>
            <a:br>
              <a:rPr lang="th-TH" sz="2800" dirty="0">
                <a:latin typeface="Angsana New" panose="02020603050405020304" pitchFamily="18" charset="-34"/>
                <a:cs typeface="Angsana New" panose="02020603050405020304" pitchFamily="18" charset="-34"/>
              </a:rPr>
            </a:br>
            <a:r>
              <a:rPr lang="th-TH" sz="2800" dirty="0">
                <a:latin typeface="Angsana New" panose="02020603050405020304" pitchFamily="18" charset="-34"/>
                <a:cs typeface="Angsana New" panose="02020603050405020304" pitchFamily="18" charset="-34"/>
              </a:rPr>
              <a:t>ให้ค้นหาโดย เลือกเดือนมีนาคมปี 2561 – มีนาคมปี2561 หรือมากกว่า</a:t>
            </a:r>
            <a:endParaRPr lang="en-US" sz="2800" dirty="0"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44568847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C:\Users\opajo\AppData\Local\Temp\SNAGHTML84a38ae5.PNG">
            <a:extLst>
              <a:ext uri="{FF2B5EF4-FFF2-40B4-BE49-F238E27FC236}">
                <a16:creationId xmlns:a16="http://schemas.microsoft.com/office/drawing/2014/main" id="{E0C003E8-7159-403B-B0A3-7826D36994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950" y="976313"/>
            <a:ext cx="11468100" cy="4905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306405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C:\Users\opajo\AppData\Local\Temp\SNAGHTML84a4d3c1.PNG">
            <a:extLst>
              <a:ext uri="{FF2B5EF4-FFF2-40B4-BE49-F238E27FC236}">
                <a16:creationId xmlns:a16="http://schemas.microsoft.com/office/drawing/2014/main" id="{6B803865-2280-4A74-BD3C-20BDC74408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987" y="241886"/>
            <a:ext cx="10868025" cy="4962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4502230-C856-4798-83FA-7C83C342D72B}"/>
              </a:ext>
            </a:extLst>
          </p:cNvPr>
          <p:cNvSpPr txBox="1"/>
          <p:nvPr/>
        </p:nvSpPr>
        <p:spPr>
          <a:xfrm>
            <a:off x="946484" y="5390147"/>
            <a:ext cx="108680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dirty="0">
                <a:cs typeface="+mj-cs"/>
              </a:rPr>
              <a:t>** ข้อควรระวัง ขนาดไฟล์เอกสารที่แนบต้องมีขนาดน้อยกว่า 5</a:t>
            </a:r>
            <a:r>
              <a:rPr lang="en-US" sz="3200" dirty="0">
                <a:cs typeface="+mj-cs"/>
              </a:rPr>
              <a:t> </a:t>
            </a:r>
            <a:r>
              <a:rPr lang="en-US" sz="3200" dirty="0">
                <a:latin typeface="Angsana New" panose="02020603050405020304" pitchFamily="18" charset="-34"/>
                <a:cs typeface="+mj-cs"/>
              </a:rPr>
              <a:t>mb</a:t>
            </a:r>
          </a:p>
        </p:txBody>
      </p:sp>
    </p:spTree>
    <p:extLst>
      <p:ext uri="{BB962C8B-B14F-4D97-AF65-F5344CB8AC3E}">
        <p14:creationId xmlns:p14="http://schemas.microsoft.com/office/powerpoint/2010/main" val="222225915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6" name="Picture 4" descr="C:\Users\opajo\AppData\Local\Temp\SNAGHTML84acec33.PNG">
            <a:extLst>
              <a:ext uri="{FF2B5EF4-FFF2-40B4-BE49-F238E27FC236}">
                <a16:creationId xmlns:a16="http://schemas.microsoft.com/office/drawing/2014/main" id="{5AB51F4E-6A48-4939-8C33-7D4B949B29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704850"/>
            <a:ext cx="11430000" cy="5448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787085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C:\Users\opajo\AppData\Local\Temp\SNAGHTML84adc34a.PNG">
            <a:extLst>
              <a:ext uri="{FF2B5EF4-FFF2-40B4-BE49-F238E27FC236}">
                <a16:creationId xmlns:a16="http://schemas.microsoft.com/office/drawing/2014/main" id="{A2BCC8FD-2391-49ED-A193-D789E718CC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957263"/>
            <a:ext cx="11401425" cy="494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306350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C:\Users\opajo\AppData\Local\Temp\SNAGHTML84ab3e06.PNG">
            <a:extLst>
              <a:ext uri="{FF2B5EF4-FFF2-40B4-BE49-F238E27FC236}">
                <a16:creationId xmlns:a16="http://schemas.microsoft.com/office/drawing/2014/main" id="{9B6C2339-4DD6-42CC-9491-CA5570048B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782" y="1427747"/>
            <a:ext cx="11500436" cy="3556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172367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C:\Users\opajo\AppData\Local\Temp\SNAGHTML84ae43c5.PNG">
            <a:extLst>
              <a:ext uri="{FF2B5EF4-FFF2-40B4-BE49-F238E27FC236}">
                <a16:creationId xmlns:a16="http://schemas.microsoft.com/office/drawing/2014/main" id="{78CC41D4-C924-481B-886E-003B97276E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704850"/>
            <a:ext cx="11430000" cy="5448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596043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C:\Users\opajo\AppData\Local\Temp\SNAGHTML84aec5c6.PNG">
            <a:extLst>
              <a:ext uri="{FF2B5EF4-FFF2-40B4-BE49-F238E27FC236}">
                <a16:creationId xmlns:a16="http://schemas.microsoft.com/office/drawing/2014/main" id="{A0133DA3-D133-49DE-9034-4929D53478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463" y="1004888"/>
            <a:ext cx="10887075" cy="4848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15528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C:\Users\opajo\AppData\Local\Temp\SNAGHTML84af2eb1.PNG">
            <a:extLst>
              <a:ext uri="{FF2B5EF4-FFF2-40B4-BE49-F238E27FC236}">
                <a16:creationId xmlns:a16="http://schemas.microsoft.com/office/drawing/2014/main" id="{2E2FD0A9-FB67-4541-8E80-2FA12B1885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813" y="1749592"/>
            <a:ext cx="11594374" cy="3358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453730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60" name="Picture 4" descr="C:\Users\opajo\AppData\Local\Temp\SNAGHTML84b0c956.PNG">
            <a:extLst>
              <a:ext uri="{FF2B5EF4-FFF2-40B4-BE49-F238E27FC236}">
                <a16:creationId xmlns:a16="http://schemas.microsoft.com/office/drawing/2014/main" id="{B9C54D55-A922-4EDD-B3DE-1B1B9AD41C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3" y="1009650"/>
            <a:ext cx="11534775" cy="4838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704920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142C65-B311-4F30-B343-6CAEF85525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79" y="286606"/>
            <a:ext cx="10597415" cy="1450757"/>
          </a:xfrm>
        </p:spPr>
        <p:txBody>
          <a:bodyPr>
            <a:normAutofit/>
          </a:bodyPr>
          <a:lstStyle/>
          <a:p>
            <a:pPr algn="ctr"/>
            <a:r>
              <a:rPr lang="th-TH" sz="5400" dirty="0"/>
              <a:t>การประเมินแบบ </a:t>
            </a:r>
            <a:r>
              <a:rPr lang="en-US" sz="5400" dirty="0">
                <a:latin typeface="Angsana New" panose="02020603050405020304" pitchFamily="18" charset="-34"/>
                <a:cs typeface="Angsana New" panose="02020603050405020304" pitchFamily="18" charset="-34"/>
              </a:rPr>
              <a:t>Active Monitoring (</a:t>
            </a:r>
            <a:r>
              <a:rPr lang="th-TH" sz="5400" dirty="0"/>
              <a:t> </a:t>
            </a:r>
            <a:r>
              <a:rPr lang="en-US" sz="5400" dirty="0">
                <a:latin typeface="Angsana New" panose="02020603050405020304" pitchFamily="18" charset="-34"/>
                <a:cs typeface="Angsana New" panose="02020603050405020304" pitchFamily="18" charset="-34"/>
              </a:rPr>
              <a:t>2</a:t>
            </a:r>
            <a:r>
              <a:rPr lang="en-US" sz="5400" dirty="0"/>
              <a:t> </a:t>
            </a:r>
            <a:r>
              <a:rPr lang="th-TH" sz="5400" dirty="0"/>
              <a:t>ครั้งต่อ </a:t>
            </a:r>
            <a:r>
              <a:rPr lang="en-US" sz="5400" dirty="0">
                <a:latin typeface="Angsana New" panose="02020603050405020304" pitchFamily="18" charset="-34"/>
                <a:cs typeface="Angsana New" panose="02020603050405020304" pitchFamily="18" charset="-34"/>
              </a:rPr>
              <a:t>1</a:t>
            </a:r>
            <a:r>
              <a:rPr lang="en-US" sz="5400" dirty="0"/>
              <a:t> </a:t>
            </a:r>
            <a:r>
              <a:rPr lang="th-TH" sz="5400" dirty="0"/>
              <a:t>ปี</a:t>
            </a:r>
            <a:r>
              <a:rPr lang="en-US" sz="5400" dirty="0">
                <a:latin typeface="Angsana New" panose="02020603050405020304" pitchFamily="18" charset="-34"/>
                <a:cs typeface="Angsana New" panose="02020603050405020304" pitchFamily="18" charset="-34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2681056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opajo\AppData\Local\Temp\SNAGHTML844c302a.PNG">
            <a:extLst>
              <a:ext uri="{FF2B5EF4-FFF2-40B4-BE49-F238E27FC236}">
                <a16:creationId xmlns:a16="http://schemas.microsoft.com/office/drawing/2014/main" id="{E1DF2DC8-CF3D-4DAB-9B1F-0DFB57948F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50" y="884734"/>
            <a:ext cx="11163300" cy="5088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737516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C:\Users\opajo\AppData\Local\Temp\SNAGHTML84b5e850.PNG">
            <a:extLst>
              <a:ext uri="{FF2B5EF4-FFF2-40B4-BE49-F238E27FC236}">
                <a16:creationId xmlns:a16="http://schemas.microsoft.com/office/drawing/2014/main" id="{1C0BC23A-4DF4-4706-8E74-A1283DAC4B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6642"/>
            <a:ext cx="12192000" cy="4143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62A1EAF-86AF-490B-BFFF-8DB35A79EAC8}"/>
              </a:ext>
            </a:extLst>
          </p:cNvPr>
          <p:cNvSpPr txBox="1"/>
          <p:nvPr/>
        </p:nvSpPr>
        <p:spPr>
          <a:xfrm>
            <a:off x="436098" y="4783020"/>
            <a:ext cx="1111347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800" dirty="0">
                <a:cs typeface="+mj-cs"/>
              </a:rPr>
              <a:t>เงื่อนไขในการประเมิน 2 ครั้ง : 1 ปี มีเงื่อนไขดังนี้</a:t>
            </a:r>
          </a:p>
          <a:p>
            <a:r>
              <a:rPr lang="th-TH" sz="2800" dirty="0">
                <a:cs typeface="+mj-cs"/>
              </a:rPr>
              <a:t>ต้องดำรงตำแหน่งไม่ถึง 4 เดือนก่อน การประเมินครั้งที่ 1 (1 เม.ย. ของทุกปี) คือ ก่อน 1 ธ.ค. ปีก่อนหน้า หรือ </a:t>
            </a:r>
            <a:br>
              <a:rPr lang="th-TH" sz="2800" dirty="0">
                <a:cs typeface="+mj-cs"/>
              </a:rPr>
            </a:br>
            <a:r>
              <a:rPr lang="th-TH" sz="2800" dirty="0">
                <a:cs typeface="+mj-cs"/>
              </a:rPr>
              <a:t>ต้องดำรงตำแหน่งไม่ถึง 4 เดือนก่อน การประเมินครั้งที่ 2 (1 ต.ค. ของทุกปี) คือ ก่อน 1 มิ.ย. ปีปัจจุบัน </a:t>
            </a:r>
            <a:br>
              <a:rPr lang="th-TH" sz="2800" dirty="0">
                <a:cs typeface="+mj-cs"/>
              </a:rPr>
            </a:br>
            <a:endParaRPr lang="en-US" sz="2800" dirty="0">
              <a:latin typeface="Angsana New" panose="02020603050405020304" pitchFamily="18" charset="-34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70426799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opajo\AppData\Local\Temp\SNAGHTML88acdaca.PNG">
            <a:extLst>
              <a:ext uri="{FF2B5EF4-FFF2-40B4-BE49-F238E27FC236}">
                <a16:creationId xmlns:a16="http://schemas.microsoft.com/office/drawing/2014/main" id="{8A939228-CE3A-4745-8FA3-16C279BE3D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3937" y="559191"/>
            <a:ext cx="10144125" cy="548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8386302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opajo\AppData\Local\Temp\SNAGHTML88ada916.PNG">
            <a:extLst>
              <a:ext uri="{FF2B5EF4-FFF2-40B4-BE49-F238E27FC236}">
                <a16:creationId xmlns:a16="http://schemas.microsoft.com/office/drawing/2014/main" id="{45537F2D-55CD-4E28-9458-C3CD41F426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512" y="495300"/>
            <a:ext cx="10086975" cy="586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FA8316F-7470-4F43-BB71-66A6ED257DA9}"/>
              </a:ext>
            </a:extLst>
          </p:cNvPr>
          <p:cNvSpPr txBox="1"/>
          <p:nvPr/>
        </p:nvSpPr>
        <p:spPr>
          <a:xfrm>
            <a:off x="3812343" y="495300"/>
            <a:ext cx="56974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4000" dirty="0">
                <a:cs typeface="+mj-cs"/>
              </a:rPr>
              <a:t>ดับเบิลคลิกที่รายชื่อเพื่อบันทึกคะแนน</a:t>
            </a:r>
            <a:endParaRPr lang="en-US" sz="4000" dirty="0"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88071979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opajo\AppData\Local\Temp\SNAGHTML88ada916.PNG">
            <a:extLst>
              <a:ext uri="{FF2B5EF4-FFF2-40B4-BE49-F238E27FC236}">
                <a16:creationId xmlns:a16="http://schemas.microsoft.com/office/drawing/2014/main" id="{AD4A2AB2-3B2A-4FE5-ABA4-6B47A7D7EB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513" y="495300"/>
            <a:ext cx="10086975" cy="586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287987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C:\Users\opajo\AppData\Local\Temp\SNAGHTML88b1a308.PNG">
            <a:extLst>
              <a:ext uri="{FF2B5EF4-FFF2-40B4-BE49-F238E27FC236}">
                <a16:creationId xmlns:a16="http://schemas.microsoft.com/office/drawing/2014/main" id="{5049B6F4-CF6B-482B-AD95-8DBFE20AC0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3" y="738188"/>
            <a:ext cx="11420475" cy="5381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130717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opajo\AppData\Local\Temp\SNAGHTML88b1dbbc.PNG">
            <a:extLst>
              <a:ext uri="{FF2B5EF4-FFF2-40B4-BE49-F238E27FC236}">
                <a16:creationId xmlns:a16="http://schemas.microsoft.com/office/drawing/2014/main" id="{B6E7B01B-A61B-4546-A7CC-96D9994731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617" y="648236"/>
            <a:ext cx="10982765" cy="5561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736916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C:\Users\opajo\AppData\Local\Temp\SNAGHTML88b3d1b0.PNG">
            <a:extLst>
              <a:ext uri="{FF2B5EF4-FFF2-40B4-BE49-F238E27FC236}">
                <a16:creationId xmlns:a16="http://schemas.microsoft.com/office/drawing/2014/main" id="{58D207E3-D0EF-41B4-BF1F-874403BE72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301" y="193674"/>
            <a:ext cx="10247398" cy="6470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5576644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opajo\AppData\Local\Temp\SNAGHTML88b48a13.PNG">
            <a:extLst>
              <a:ext uri="{FF2B5EF4-FFF2-40B4-BE49-F238E27FC236}">
                <a16:creationId xmlns:a16="http://schemas.microsoft.com/office/drawing/2014/main" id="{3DFF67B3-9F7E-43B6-BEF9-BDE7F9F69A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964" y="956071"/>
            <a:ext cx="10958072" cy="4945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7346148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id="{C2579DAE-C141-48DB-810E-C070C30081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02FD90C3-6350-4D5B-9738-6E94EDF30F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8194" name="Picture 2" descr="C:\Users\opajo\AppData\Local\Temp\SNAGHTML88b55988.PNG">
            <a:extLst>
              <a:ext uri="{FF2B5EF4-FFF2-40B4-BE49-F238E27FC236}">
                <a16:creationId xmlns:a16="http://schemas.microsoft.com/office/drawing/2014/main" id="{16573356-CD0A-4993-B3E9-29AC056E34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23352" y="205046"/>
            <a:ext cx="6142150" cy="612679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0762746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opajo\AppData\Local\Temp\SNAGHTML88b70f95.PNG">
            <a:extLst>
              <a:ext uri="{FF2B5EF4-FFF2-40B4-BE49-F238E27FC236}">
                <a16:creationId xmlns:a16="http://schemas.microsoft.com/office/drawing/2014/main" id="{6522593C-7592-4D74-A2CE-1A66EFE661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174" y="754087"/>
            <a:ext cx="10699652" cy="5349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99356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opajo\AppData\Local\Temp\SNAGHTML847ec6d9.PNG">
            <a:extLst>
              <a:ext uri="{FF2B5EF4-FFF2-40B4-BE49-F238E27FC236}">
                <a16:creationId xmlns:a16="http://schemas.microsoft.com/office/drawing/2014/main" id="{87CC61BB-5667-48E1-8573-FD6FEF741C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138" y="876300"/>
            <a:ext cx="11515725" cy="510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0694969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opajo\AppData\Local\Temp\SNAGHTML88be6247.PNG">
            <a:extLst>
              <a:ext uri="{FF2B5EF4-FFF2-40B4-BE49-F238E27FC236}">
                <a16:creationId xmlns:a16="http://schemas.microsoft.com/office/drawing/2014/main" id="{A2C10296-9FCC-42B4-A89B-CE446ED4C9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292" y="657997"/>
            <a:ext cx="10741416" cy="5542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6981710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id="{C2579DAE-C141-48DB-810E-C070C30081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02FD90C3-6350-4D5B-9738-6E94EDF30F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2290" name="Picture 2" descr="C:\Users\opajo\AppData\Local\Temp\SNAGHTML88bf2f99.PNG">
            <a:extLst>
              <a:ext uri="{FF2B5EF4-FFF2-40B4-BE49-F238E27FC236}">
                <a16:creationId xmlns:a16="http://schemas.microsoft.com/office/drawing/2014/main" id="{E841DCF6-2979-47EF-8604-1318C0BA53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80965" y="459676"/>
            <a:ext cx="8026923" cy="5719183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2659936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E72621-7890-4B38-B33F-EF0C63503E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h-TH" sz="5400" dirty="0"/>
              <a:t>การแสดงรายงานโดยระบุช่วงการประเมิน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3046606882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8" name="Picture 4" descr="C:\Users\opajo\AppData\Local\Temp\SNAGHTML84cbab7a.PNG">
            <a:extLst>
              <a:ext uri="{FF2B5EF4-FFF2-40B4-BE49-F238E27FC236}">
                <a16:creationId xmlns:a16="http://schemas.microsoft.com/office/drawing/2014/main" id="{17E97B5A-D049-4204-8B23-D963021C44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73163"/>
            <a:ext cx="12192000" cy="4511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3181885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id="{C2579DAE-C141-48DB-810E-C070C30081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02FD90C3-6350-4D5B-9738-6E94EDF30F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3314" name="Picture 2" descr="C:\Users\opajo\AppData\Local\Temp\SNAGHTML88c8005f.PNG">
            <a:extLst>
              <a:ext uri="{FF2B5EF4-FFF2-40B4-BE49-F238E27FC236}">
                <a16:creationId xmlns:a16="http://schemas.microsoft.com/office/drawing/2014/main" id="{C2F1D810-BB85-4ECE-9FEB-9BC8B8EFC1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62629" y="100280"/>
            <a:ext cx="7063596" cy="6657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9149640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C:\Users\opajo\AppData\Local\Temp\SNAGHTML84cc2be5.PNG">
            <a:extLst>
              <a:ext uri="{FF2B5EF4-FFF2-40B4-BE49-F238E27FC236}">
                <a16:creationId xmlns:a16="http://schemas.microsoft.com/office/drawing/2014/main" id="{431DA118-B061-41E1-8370-31BF3AEF62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650" y="198498"/>
            <a:ext cx="10235866" cy="6421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4489817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E72621-7890-4B38-B33F-EF0C63503E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318690"/>
            <a:ext cx="11094720" cy="1450757"/>
          </a:xfrm>
        </p:spPr>
        <p:txBody>
          <a:bodyPr>
            <a:normAutofit fontScale="90000"/>
          </a:bodyPr>
          <a:lstStyle/>
          <a:p>
            <a:pPr algn="ctr"/>
            <a:r>
              <a:rPr lang="th-TH" sz="5400" dirty="0"/>
              <a:t>รายงานจำนวนผู้ผ่าน / ไม่ผ่านการประเมิน และสรุปเป็นเปอร์เซ็นต์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1083610515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C:\Users\opajo\AppData\Local\Temp\SNAGHTML84cdd540.PNG">
            <a:extLst>
              <a:ext uri="{FF2B5EF4-FFF2-40B4-BE49-F238E27FC236}">
                <a16:creationId xmlns:a16="http://schemas.microsoft.com/office/drawing/2014/main" id="{AFF90CA8-F12F-45F1-8153-D45ED4738D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2050"/>
            <a:ext cx="12192000" cy="4532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2709056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opajo\AppData\Local\Temp\SNAGHTML88c9dc63.PNG">
            <a:extLst>
              <a:ext uri="{FF2B5EF4-FFF2-40B4-BE49-F238E27FC236}">
                <a16:creationId xmlns:a16="http://schemas.microsoft.com/office/drawing/2014/main" id="{395C607F-D649-48A9-A8DF-1B036856E0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772" y="145256"/>
            <a:ext cx="10952456" cy="6567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3123338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C:\Users\opajo\AppData\Local\Temp\SNAGHTML84ce99e8.PNG">
            <a:extLst>
              <a:ext uri="{FF2B5EF4-FFF2-40B4-BE49-F238E27FC236}">
                <a16:creationId xmlns:a16="http://schemas.microsoft.com/office/drawing/2014/main" id="{87AADDD8-DE73-4811-9331-76A9CA89B1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68" y="0"/>
            <a:ext cx="1012346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29239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opajo\AppData\Local\Temp\SNAGHTML84531a8c.PNG">
            <a:extLst>
              <a:ext uri="{FF2B5EF4-FFF2-40B4-BE49-F238E27FC236}">
                <a16:creationId xmlns:a16="http://schemas.microsoft.com/office/drawing/2014/main" id="{E67E6859-3FE9-4813-998A-B974024240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294" y="844049"/>
            <a:ext cx="11301412" cy="516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43493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DB0AC30-B507-4843-B2CB-827A108DFC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812" y="1109955"/>
            <a:ext cx="10352380" cy="4638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24131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6E14809C-AB06-455C-9E09-733EC00DDE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77" y="6400802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9612D73-1056-4289-A977-92C9190C7A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6" y="6334316"/>
            <a:ext cx="12188825" cy="6400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014DE1B-FD50-40B1-A8A5-304666E7C6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"/>
            <a:ext cx="121920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1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1B41FE9-4F8F-4675-8668-D3330B371A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7" cy="5897881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7A86EE-D354-47D2-99A0-28A45466DA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9527" y="540980"/>
            <a:ext cx="4019484" cy="5825342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E230929C-760C-4746-B0AE-0D09A78A88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096000" y="1038225"/>
            <a:ext cx="0" cy="476250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4CD8A800-545B-464B-B8FC-54E50D7F28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3001" y="561939"/>
            <a:ext cx="4019477" cy="578342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68814288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184</Words>
  <Application>Microsoft Office PowerPoint</Application>
  <PresentationFormat>Widescreen</PresentationFormat>
  <Paragraphs>15</Paragraphs>
  <Slides>69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69</vt:i4>
      </vt:variant>
    </vt:vector>
  </HeadingPairs>
  <TitlesOfParts>
    <vt:vector size="74" baseType="lpstr">
      <vt:lpstr>Angsana New</vt:lpstr>
      <vt:lpstr>Arial</vt:lpstr>
      <vt:lpstr>Calibri</vt:lpstr>
      <vt:lpstr>Calibri Light</vt:lpstr>
      <vt:lpstr>Retrospect</vt:lpstr>
      <vt:lpstr>ระบบประเมินการปฏิบัติงาน</vt:lpstr>
      <vt:lpstr>PowerPoint Presentation</vt:lpstr>
      <vt:lpstr>การประเมินผลผู้ใหญ่บ้านแบบ 4 ปี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กรณีอุทธรณ์ฟังขึ้น สถานะจะผ่านการประเมิน</vt:lpstr>
      <vt:lpstr>กรณีอุทธรณ์ฟังไม่ขึ้น สถานะจะไม่ผ่านการประเมิน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การประเมินแบบ Active Monitoring ( 2 ครั้งต่อ 1 ปี)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การแสดงรายงานโดยระบุช่วงการประเมิน</vt:lpstr>
      <vt:lpstr>PowerPoint Presentation</vt:lpstr>
      <vt:lpstr>PowerPoint Presentation</vt:lpstr>
      <vt:lpstr>PowerPoint Presentation</vt:lpstr>
      <vt:lpstr>รายงานจำนวนผู้ผ่าน / ไม่ผ่านการประเมิน และสรุปเป็นเปอร์เซ็นต์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ระบบประเมินการปฏิบัติงาน</dc:title>
  <dc:creator>opajo</dc:creator>
  <cp:lastModifiedBy>opajo</cp:lastModifiedBy>
  <cp:revision>1</cp:revision>
  <dcterms:created xsi:type="dcterms:W3CDTF">2019-07-22T15:12:10Z</dcterms:created>
  <dcterms:modified xsi:type="dcterms:W3CDTF">2019-07-22T15:14:54Z</dcterms:modified>
</cp:coreProperties>
</file>