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15"/>
  </p:notes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60" d="100"/>
          <a:sy n="60" d="100"/>
        </p:scale>
        <p:origin x="1116" y="2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C4B2EE-E49E-4D4A-B5E1-883B733F820F}" type="datetimeFigureOut">
              <a:rPr lang="en-US" smtClean="0"/>
              <a:t>7/15/2019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8F7AF6-CCF0-4414-AC25-72577BBA85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8045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8F7AF6-CCF0-4414-AC25-72577BBA85F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05052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28403" y="945913"/>
            <a:ext cx="8637073" cy="2618554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28404" y="3564467"/>
            <a:ext cx="8637072" cy="1071095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0B171-2D29-41F4-89A1-DFD5E5EDE39E}" type="datetimeFigureOut">
              <a:rPr lang="en-US" smtClean="0"/>
              <a:t>7/15/2019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27124" y="329307"/>
            <a:ext cx="5943668" cy="30920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24392" y="134930"/>
            <a:ext cx="811019" cy="503578"/>
          </a:xfrm>
        </p:spPr>
        <p:txBody>
          <a:bodyPr/>
          <a:lstStyle/>
          <a:p>
            <a:fld id="{AAC9ACDD-A75A-4BC6-970B-78BAF227FC8D}" type="slidenum">
              <a:rPr lang="en-US" smtClean="0"/>
              <a:t>‹#›</a:t>
            </a:fld>
            <a:endParaRPr lang="en-US"/>
          </a:p>
        </p:txBody>
      </p:sp>
      <p:pic>
        <p:nvPicPr>
          <p:cNvPr id="16" name="Picture 15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15828" b="36435"/>
          <a:stretch/>
        </p:blipFill>
        <p:spPr>
          <a:xfrm>
            <a:off x="1125460" y="643464"/>
            <a:ext cx="9610344" cy="155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9059729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0B171-2D29-41F4-89A1-DFD5E5EDE39E}" type="datetimeFigureOut">
              <a:rPr lang="en-US" smtClean="0"/>
              <a:t>7/15/2019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9ACDD-A75A-4BC6-970B-78BAF227FC8D}" type="slidenum">
              <a:rPr lang="en-US" smtClean="0"/>
              <a:t>‹#›</a:t>
            </a:fld>
            <a:endParaRPr lang="en-US"/>
          </a:p>
        </p:txBody>
      </p:sp>
      <p:pic>
        <p:nvPicPr>
          <p:cNvPr id="15" name="Picture 14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15828" b="36435"/>
          <a:stretch/>
        </p:blipFill>
        <p:spPr>
          <a:xfrm>
            <a:off x="1125460" y="643464"/>
            <a:ext cx="9610344" cy="155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546032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24709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30270" y="798973"/>
            <a:ext cx="7828830" cy="465988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0B171-2D29-41F4-89A1-DFD5E5EDE39E}" type="datetimeFigureOut">
              <a:rPr lang="en-US" smtClean="0"/>
              <a:t>7/15/2019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9ACDD-A75A-4BC6-970B-78BAF227FC8D}" type="slidenum">
              <a:rPr lang="en-US" smtClean="0"/>
              <a:t>‹#›</a:t>
            </a:fld>
            <a:endParaRPr lang="en-US"/>
          </a:p>
        </p:txBody>
      </p:sp>
      <p:pic>
        <p:nvPicPr>
          <p:cNvPr id="17" name="Picture 16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59215" b="36435"/>
          <a:stretch/>
        </p:blipFill>
        <p:spPr>
          <a:xfrm rot="5400000">
            <a:off x="8642279" y="3046916"/>
            <a:ext cx="4663440" cy="155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603024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fld id="{31E0B171-2D29-41F4-89A1-DFD5E5EDE39E}" type="datetimeFigureOut">
              <a:rPr lang="en-US" smtClean="0"/>
              <a:t>7/15/2019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9ACDD-A75A-4BC6-970B-78BAF227FC8D}" type="slidenum">
              <a:rPr lang="en-US" smtClean="0"/>
              <a:t>‹#›</a:t>
            </a:fld>
            <a:endParaRPr lang="en-US"/>
          </a:p>
        </p:txBody>
      </p:sp>
      <p:pic>
        <p:nvPicPr>
          <p:cNvPr id="24" name="Picture 23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15828" b="36435"/>
          <a:stretch/>
        </p:blipFill>
        <p:spPr>
          <a:xfrm>
            <a:off x="1125460" y="643464"/>
            <a:ext cx="9610344" cy="155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650662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9167" y="1756129"/>
            <a:ext cx="8619060" cy="2050065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1129166" y="3806195"/>
            <a:ext cx="8619060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0B171-2D29-41F4-89A1-DFD5E5EDE39E}" type="datetimeFigureOut">
              <a:rPr lang="en-US" smtClean="0"/>
              <a:t>7/15/2019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9ACDD-A75A-4BC6-970B-78BAF227FC8D}" type="slidenum">
              <a:rPr lang="en-US" smtClean="0"/>
              <a:t>‹#›</a:t>
            </a:fld>
            <a:endParaRPr lang="en-US"/>
          </a:p>
        </p:txBody>
      </p:sp>
      <p:pic>
        <p:nvPicPr>
          <p:cNvPr id="16" name="Picture 15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15828" b="36435"/>
          <a:stretch/>
        </p:blipFill>
        <p:spPr>
          <a:xfrm>
            <a:off x="1125460" y="643464"/>
            <a:ext cx="9610344" cy="155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811219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1052" y="958037"/>
            <a:ext cx="9605635" cy="1059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9166" y="2165621"/>
            <a:ext cx="4645152" cy="329385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606" y="2171769"/>
            <a:ext cx="4645152" cy="328709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0B171-2D29-41F4-89A1-DFD5E5EDE39E}" type="datetimeFigureOut">
              <a:rPr lang="en-US" smtClean="0"/>
              <a:t>7/15/2019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9ACDD-A75A-4BC6-970B-78BAF227FC8D}" type="slidenum">
              <a:rPr lang="en-US" smtClean="0"/>
              <a:t>‹#›</a:t>
            </a:fld>
            <a:endParaRPr lang="en-US"/>
          </a:p>
        </p:txBody>
      </p:sp>
      <p:pic>
        <p:nvPicPr>
          <p:cNvPr id="16" name="Picture 15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15828" b="36435"/>
          <a:stretch/>
        </p:blipFill>
        <p:spPr>
          <a:xfrm>
            <a:off x="1125460" y="643464"/>
            <a:ext cx="9610344" cy="155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142526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9166" y="953336"/>
            <a:ext cx="9607661" cy="10563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9166" y="2169727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800" b="0" cap="none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9166" y="2974448"/>
            <a:ext cx="4645152" cy="249387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4337" y="2173181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800" b="0" cap="none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94337" y="2971669"/>
            <a:ext cx="4645152" cy="248719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0B171-2D29-41F4-89A1-DFD5E5EDE39E}" type="datetimeFigureOut">
              <a:rPr lang="en-US" smtClean="0"/>
              <a:t>7/15/2019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9ACDD-A75A-4BC6-970B-78BAF227FC8D}" type="slidenum">
              <a:rPr lang="en-US" smtClean="0"/>
              <a:t>‹#›</a:t>
            </a:fld>
            <a:endParaRPr lang="en-US"/>
          </a:p>
        </p:txBody>
      </p:sp>
      <p:pic>
        <p:nvPicPr>
          <p:cNvPr id="18" name="Picture 17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15828" b="36435"/>
          <a:stretch/>
        </p:blipFill>
        <p:spPr>
          <a:xfrm>
            <a:off x="1125460" y="643464"/>
            <a:ext cx="9610344" cy="155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56351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0B171-2D29-41F4-89A1-DFD5E5EDE39E}" type="datetimeFigureOut">
              <a:rPr lang="en-US" smtClean="0"/>
              <a:t>7/15/2019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9ACDD-A75A-4BC6-970B-78BAF227FC8D}" type="slidenum">
              <a:rPr lang="en-US" smtClean="0"/>
              <a:t>‹#›</a:t>
            </a:fld>
            <a:endParaRPr lang="en-US"/>
          </a:p>
        </p:txBody>
      </p:sp>
      <p:pic>
        <p:nvPicPr>
          <p:cNvPr id="14" name="Picture 13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15828" b="36435"/>
          <a:stretch/>
        </p:blipFill>
        <p:spPr>
          <a:xfrm>
            <a:off x="1125460" y="643464"/>
            <a:ext cx="9610344" cy="155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451763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0B171-2D29-41F4-89A1-DFD5E5EDE39E}" type="datetimeFigureOut">
              <a:rPr lang="en-US" smtClean="0"/>
              <a:t>7/15/2019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9ACDD-A75A-4BC6-970B-78BAF227FC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38427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4291" y="952578"/>
            <a:ext cx="3275013" cy="2322176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23334" y="952578"/>
            <a:ext cx="6012470" cy="4505221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4291" y="3274754"/>
            <a:ext cx="3275013" cy="2178918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0B171-2D29-41F4-89A1-DFD5E5EDE39E}" type="datetimeFigureOut">
              <a:rPr lang="en-US" smtClean="0"/>
              <a:t>7/15/2019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9ACDD-A75A-4BC6-970B-78BAF227FC8D}" type="slidenum">
              <a:rPr lang="en-US" smtClean="0"/>
              <a:t>‹#›</a:t>
            </a:fld>
            <a:endParaRPr lang="en-US"/>
          </a:p>
        </p:txBody>
      </p:sp>
      <p:pic>
        <p:nvPicPr>
          <p:cNvPr id="16" name="Picture 15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" r="15828" b="36435"/>
          <a:stretch/>
        </p:blipFill>
        <p:spPr>
          <a:xfrm>
            <a:off x="1125460" y="643464"/>
            <a:ext cx="9610344" cy="155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561645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chemeClr val="tx1">
                    <a:lumMod val="85000"/>
                    <a:lumOff val="15000"/>
                  </a:schemeClr>
                </a:gs>
                <a:gs pos="100000">
                  <a:schemeClr val="tx1">
                    <a:lumMod val="95000"/>
                    <a:lumOff val="5000"/>
                  </a:schemeClr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14300" prst="artDeco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9124" y="1129513"/>
            <a:ext cx="5854872" cy="1924208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8247" y="3053721"/>
            <a:ext cx="5846486" cy="2096013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125300" y="5469856"/>
            <a:ext cx="5849605" cy="320123"/>
          </a:xfrm>
        </p:spPr>
        <p:txBody>
          <a:bodyPr/>
          <a:lstStyle>
            <a:lvl1pPr algn="l">
              <a:defRPr/>
            </a:lvl1pPr>
          </a:lstStyle>
          <a:p>
            <a:fld id="{31E0B171-2D29-41F4-89A1-DFD5E5EDE39E}" type="datetimeFigureOut">
              <a:rPr lang="en-US" smtClean="0"/>
              <a:t>7/15/2019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25300" y="318640"/>
            <a:ext cx="4877818" cy="320931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176794" y="137408"/>
            <a:ext cx="811019" cy="503578"/>
          </a:xfrm>
        </p:spPr>
        <p:txBody>
          <a:bodyPr/>
          <a:lstStyle/>
          <a:p>
            <a:fld id="{AAC9ACDD-A75A-4BC6-970B-78BAF227FC8D}" type="slidenum">
              <a:rPr lang="en-US" smtClean="0"/>
              <a:t>‹#›</a:t>
            </a:fld>
            <a:endParaRPr lang="en-US"/>
          </a:p>
        </p:txBody>
      </p:sp>
      <p:pic>
        <p:nvPicPr>
          <p:cNvPr id="22" name="Picture 21" descr="RedHashing.emf"/>
          <p:cNvPicPr>
            <a:picLocks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6" t="474" r="48549" b="36564"/>
          <a:stretch/>
        </p:blipFill>
        <p:spPr>
          <a:xfrm>
            <a:off x="1125460" y="643464"/>
            <a:ext cx="5879592" cy="155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200321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>
          <a:xfrm>
            <a:off x="0" y="6119336"/>
            <a:ext cx="12192000" cy="74295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0" y="468769"/>
            <a:ext cx="12192000" cy="5647024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  <a:lumMod val="100000"/>
                </a:schemeClr>
              </a:gs>
              <a:gs pos="100000">
                <a:schemeClr val="bg2">
                  <a:lumMod val="95000"/>
                  <a:lumOff val="500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4" name="Straight Connector 13"/>
          <p:cNvCxnSpPr/>
          <p:nvPr/>
        </p:nvCxnSpPr>
        <p:spPr>
          <a:xfrm>
            <a:off x="0" y="6121269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30270" y="953324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0270" y="2171769"/>
            <a:ext cx="9603275" cy="32945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32830" y="330370"/>
            <a:ext cx="251539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E0B171-2D29-41F4-89A1-DFD5E5EDE39E}" type="datetimeFigureOut">
              <a:rPr lang="en-US" smtClean="0"/>
              <a:t>7/15/2019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30270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18076" y="137408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AAC9ACDD-A75A-4BC6-970B-78BAF227FC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02368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none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9000">
              <a:srgbClr val="E0E8F5"/>
            </a:gs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2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9F43F0-A040-4AC6-B721-E0F76FBB90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91327" y="2144295"/>
            <a:ext cx="9144000" cy="1574800"/>
          </a:xfrm>
        </p:spPr>
        <p:txBody>
          <a:bodyPr>
            <a:normAutofit fontScale="90000"/>
          </a:bodyPr>
          <a:lstStyle/>
          <a:p>
            <a:r>
              <a:rPr lang="th-TH" sz="11500" dirty="0"/>
              <a:t>ระบบอบรมสัมมนา</a:t>
            </a:r>
            <a:endParaRPr lang="en-US" sz="11500" dirty="0"/>
          </a:p>
        </p:txBody>
      </p:sp>
    </p:spTree>
    <p:extLst>
      <p:ext uri="{BB962C8B-B14F-4D97-AF65-F5344CB8AC3E}">
        <p14:creationId xmlns:p14="http://schemas.microsoft.com/office/powerpoint/2010/main" val="27789720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C:\Users\opajo\AppData\Local\Temp\SNAGHTML60451fac.PNG">
            <a:extLst>
              <a:ext uri="{FF2B5EF4-FFF2-40B4-BE49-F238E27FC236}">
                <a16:creationId xmlns:a16="http://schemas.microsoft.com/office/drawing/2014/main" id="{1600CAB8-7F27-4C32-B6B4-438C7C9804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C:\Users\opajo\AppData\Local\Temp\SNAGHTML6045f645.PNG">
            <a:extLst>
              <a:ext uri="{FF2B5EF4-FFF2-40B4-BE49-F238E27FC236}">
                <a16:creationId xmlns:a16="http://schemas.microsoft.com/office/drawing/2014/main" id="{EBEEAB59-3DD1-4E61-B116-97C3D89612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8146" y="1136984"/>
            <a:ext cx="5924550" cy="16002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85161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opajo\AppData\Local\Temp\SNAGHTML604771ba.PNG">
            <a:extLst>
              <a:ext uri="{FF2B5EF4-FFF2-40B4-BE49-F238E27FC236}">
                <a16:creationId xmlns:a16="http://schemas.microsoft.com/office/drawing/2014/main" id="{3BB7073E-0EB8-4CD7-961B-232A3CE91F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461" y="1592053"/>
            <a:ext cx="11627077" cy="3673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60218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174B66E-C671-42C9-A9E9-60D92509D4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880" y="1506672"/>
            <a:ext cx="11524239" cy="3844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48920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opajo\AppData\Local\Temp\SNAGHTML6049e51b.PNG">
            <a:extLst>
              <a:ext uri="{FF2B5EF4-FFF2-40B4-BE49-F238E27FC236}">
                <a16:creationId xmlns:a16="http://schemas.microsoft.com/office/drawing/2014/main" id="{52850278-4138-45F3-922A-ABCFC4E9F1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556" y="1268830"/>
            <a:ext cx="11474887" cy="4320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08589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305EAB5-5E07-4EAB-97A2-D51AE8A758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6565" y="758666"/>
            <a:ext cx="3438869" cy="5340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36180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2" descr="C:\Users\opajo\AppData\Local\Temp\SNAGHTML602b19fd.PNG">
            <a:extLst>
              <a:ext uri="{FF2B5EF4-FFF2-40B4-BE49-F238E27FC236}">
                <a16:creationId xmlns:a16="http://schemas.microsoft.com/office/drawing/2014/main" id="{6E244EDB-18B6-4A82-8D3F-4235598A2A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9033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9000">
              <a:srgbClr val="E0E8F5"/>
            </a:gs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2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opajo\AppData\Local\Temp\SNAGHTML6033ee7d.PNG">
            <a:extLst>
              <a:ext uri="{FF2B5EF4-FFF2-40B4-BE49-F238E27FC236}">
                <a16:creationId xmlns:a16="http://schemas.microsoft.com/office/drawing/2014/main" id="{0673FF30-B618-4007-B2BA-675F7E12B6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3467" y="882317"/>
            <a:ext cx="10905066" cy="5085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83621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opajo\AppData\Local\Temp\SNAGHTML60374827.PNG">
            <a:extLst>
              <a:ext uri="{FF2B5EF4-FFF2-40B4-BE49-F238E27FC236}">
                <a16:creationId xmlns:a16="http://schemas.microsoft.com/office/drawing/2014/main" id="{7DAE3023-A3DE-49E6-807D-1C0277964A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39767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opajo\AppData\Local\Temp\SNAGHTML603b03c8.PNG">
            <a:extLst>
              <a:ext uri="{FF2B5EF4-FFF2-40B4-BE49-F238E27FC236}">
                <a16:creationId xmlns:a16="http://schemas.microsoft.com/office/drawing/2014/main" id="{591D23C1-309D-4AAF-A549-244BE6DD48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19508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opajo\AppData\Local\Temp\SNAGHTML603ef07b.PNG">
            <a:extLst>
              <a:ext uri="{FF2B5EF4-FFF2-40B4-BE49-F238E27FC236}">
                <a16:creationId xmlns:a16="http://schemas.microsoft.com/office/drawing/2014/main" id="{F39A3197-6CE3-4F3E-AE52-A5B56655A1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495" y="1466223"/>
            <a:ext cx="11803009" cy="3925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82498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C:\Users\opajo\AppData\Local\Temp\SNAGHTML6041aa6b.PNG">
            <a:extLst>
              <a:ext uri="{FF2B5EF4-FFF2-40B4-BE49-F238E27FC236}">
                <a16:creationId xmlns:a16="http://schemas.microsoft.com/office/drawing/2014/main" id="{E06F2677-0137-47A7-9614-931A73E3D1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304" y="1183105"/>
            <a:ext cx="11593391" cy="4491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32919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opajo\AppData\Local\Temp\SNAGHTML60430fb7.PNG">
            <a:extLst>
              <a:ext uri="{FF2B5EF4-FFF2-40B4-BE49-F238E27FC236}">
                <a16:creationId xmlns:a16="http://schemas.microsoft.com/office/drawing/2014/main" id="{EB5D9D47-6659-4AC7-A9D1-9AA03B5E00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255" y="1685047"/>
            <a:ext cx="11747490" cy="3487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3205316"/>
      </p:ext>
    </p:extLst>
  </p:cSld>
  <p:clrMapOvr>
    <a:masterClrMapping/>
  </p:clrMapOvr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CDCE0"/>
      </a:lt2>
      <a:accent1>
        <a:srgbClr val="415588"/>
      </a:accent1>
      <a:accent2>
        <a:srgbClr val="4294B6"/>
      </a:accent2>
      <a:accent3>
        <a:srgbClr val="087D7C"/>
      </a:accent3>
      <a:accent4>
        <a:srgbClr val="2CB663"/>
      </a:accent4>
      <a:accent5>
        <a:srgbClr val="DF8822"/>
      </a:accent5>
      <a:accent6>
        <a:srgbClr val="BC410A"/>
      </a:accent6>
      <a:hlink>
        <a:srgbClr val="5977C4"/>
      </a:hlink>
      <a:folHlink>
        <a:srgbClr val="A1A9BF"/>
      </a:folHlink>
    </a:clrScheme>
    <a:fontScheme name="Gallery">
      <a:majorFont>
        <a:latin typeface="Century Gothic" panose="020B0502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  <a:lumMod val="108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E050AC27-895F-4B90-991D-A6818FC89AB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23</TotalTime>
  <Words>4</Words>
  <Application>Microsoft Office PowerPoint</Application>
  <PresentationFormat>Widescreen</PresentationFormat>
  <Paragraphs>2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Angsana New</vt:lpstr>
      <vt:lpstr>Arial</vt:lpstr>
      <vt:lpstr>Calibri</vt:lpstr>
      <vt:lpstr>Century Gothic</vt:lpstr>
      <vt:lpstr>Gallery</vt:lpstr>
      <vt:lpstr>ระบบอบรมสัมมนา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ระบบอบรมสัมมนา</dc:title>
  <dc:creator>opajo</dc:creator>
  <cp:lastModifiedBy>opajo</cp:lastModifiedBy>
  <cp:revision>4</cp:revision>
  <dcterms:created xsi:type="dcterms:W3CDTF">2019-07-14T18:06:26Z</dcterms:created>
  <dcterms:modified xsi:type="dcterms:W3CDTF">2019-07-14T18:29:54Z</dcterms:modified>
</cp:coreProperties>
</file>