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74"/>
  </p:notesMasterIdLst>
  <p:sldIdLst>
    <p:sldId id="256" r:id="rId2"/>
    <p:sldId id="284" r:id="rId3"/>
    <p:sldId id="257" r:id="rId4"/>
    <p:sldId id="338" r:id="rId5"/>
    <p:sldId id="344" r:id="rId6"/>
    <p:sldId id="342" r:id="rId7"/>
    <p:sldId id="262" r:id="rId8"/>
    <p:sldId id="263" r:id="rId9"/>
    <p:sldId id="264" r:id="rId10"/>
    <p:sldId id="265" r:id="rId11"/>
    <p:sldId id="266" r:id="rId12"/>
    <p:sldId id="340" r:id="rId13"/>
    <p:sldId id="267" r:id="rId14"/>
    <p:sldId id="268" r:id="rId15"/>
    <p:sldId id="343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5" r:id="rId31"/>
    <p:sldId id="286" r:id="rId32"/>
    <p:sldId id="287" r:id="rId33"/>
    <p:sldId id="289" r:id="rId34"/>
    <p:sldId id="290" r:id="rId35"/>
    <p:sldId id="291" r:id="rId36"/>
    <p:sldId id="292" r:id="rId37"/>
    <p:sldId id="295" r:id="rId38"/>
    <p:sldId id="296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08" r:id="rId51"/>
    <p:sldId id="309" r:id="rId52"/>
    <p:sldId id="310" r:id="rId53"/>
    <p:sldId id="311" r:id="rId54"/>
    <p:sldId id="312" r:id="rId55"/>
    <p:sldId id="314" r:id="rId56"/>
    <p:sldId id="315" r:id="rId57"/>
    <p:sldId id="316" r:id="rId58"/>
    <p:sldId id="320" r:id="rId59"/>
    <p:sldId id="321" r:id="rId60"/>
    <p:sldId id="322" r:id="rId61"/>
    <p:sldId id="323" r:id="rId62"/>
    <p:sldId id="324" r:id="rId63"/>
    <p:sldId id="325" r:id="rId64"/>
    <p:sldId id="326" r:id="rId65"/>
    <p:sldId id="327" r:id="rId66"/>
    <p:sldId id="328" r:id="rId67"/>
    <p:sldId id="329" r:id="rId68"/>
    <p:sldId id="330" r:id="rId69"/>
    <p:sldId id="331" r:id="rId70"/>
    <p:sldId id="332" r:id="rId71"/>
    <p:sldId id="333" r:id="rId72"/>
    <p:sldId id="334" r:id="rId7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F91F4-F50E-467B-91F3-2B498648256B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19D357-DCA2-49C4-B185-B7CB607C3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858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19D357-DCA2-49C4-B185-B7CB607C3D6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19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19D357-DCA2-49C4-B185-B7CB607C3D6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07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736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294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88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2108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731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80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533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70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38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477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22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00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777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523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064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352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78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80250996-3193-418F-A6F5-A6823F85BC63}" type="datetimeFigureOut">
              <a:rPr lang="en-US" smtClean="0"/>
              <a:t>03-Sep-19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A0C38-C9D9-442C-A3E6-927B23F4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3009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7905C9-8F98-49DB-973B-B15DB7E585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pPr algn="ctr"/>
            <a:r>
              <a:rPr lang="th-TH" sz="11500" b="1" dirty="0"/>
              <a:t>ระบบงบประมาณ</a:t>
            </a:r>
            <a:endParaRPr lang="en-US" sz="11500" b="1" dirty="0"/>
          </a:p>
        </p:txBody>
      </p:sp>
    </p:spTree>
    <p:extLst>
      <p:ext uri="{BB962C8B-B14F-4D97-AF65-F5344CB8AC3E}">
        <p14:creationId xmlns:p14="http://schemas.microsoft.com/office/powerpoint/2010/main" val="38721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9D915A6-97D6-4D04-A59F-6628FDE29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8302"/>
            <a:ext cx="12192000" cy="597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973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HINIC~1\AppData\Local\Temp\SNAGHTMLa86ed3e.PNG">
            <a:extLst>
              <a:ext uri="{FF2B5EF4-FFF2-40B4-BE49-F238E27FC236}">
                <a16:creationId xmlns="" xmlns:a16="http://schemas.microsoft.com/office/drawing/2014/main" id="{321F3A90-6ECB-4AF9-BC66-B2907CCE7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05993"/>
            <a:ext cx="12191999" cy="604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477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9C7C7DE-9EBF-40E6-80A1-542D3DB4A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078" y="1866720"/>
            <a:ext cx="2354268" cy="3501033"/>
          </a:xfrm>
          <a:prstGeom prst="rect">
            <a:avLst/>
          </a:prstGeom>
        </p:spPr>
      </p:pic>
      <p:pic>
        <p:nvPicPr>
          <p:cNvPr id="1026" name="Picture 2" descr="C:\Users\opajo\AppData\Local\Temp\SNAGHTML68bca23d.PNG">
            <a:extLst>
              <a:ext uri="{FF2B5EF4-FFF2-40B4-BE49-F238E27FC236}">
                <a16:creationId xmlns="" xmlns:a16="http://schemas.microsoft.com/office/drawing/2014/main" id="{3070C28D-97D9-4A2E-B4CF-472E87812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5346" y="1866721"/>
            <a:ext cx="8277324" cy="350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413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pajo\AppData\Local\Temp\SNAGHTML68c24441.PNG">
            <a:extLst>
              <a:ext uri="{FF2B5EF4-FFF2-40B4-BE49-F238E27FC236}">
                <a16:creationId xmlns="" xmlns:a16="http://schemas.microsoft.com/office/drawing/2014/main" id="{40D8CCE0-E959-496E-BAAC-D533E1030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768626"/>
            <a:ext cx="10677525" cy="540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072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pajo\AppData\Local\Temp\SNAGHTML68c7f598.PNG">
            <a:extLst>
              <a:ext uri="{FF2B5EF4-FFF2-40B4-BE49-F238E27FC236}">
                <a16:creationId xmlns="" xmlns:a16="http://schemas.microsoft.com/office/drawing/2014/main" id="{A86608B7-0D18-4086-8AD4-C4B30F749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756" y="699051"/>
            <a:ext cx="10588487" cy="5459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254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89D1032-CBEB-4D04-A564-FB83FDCD3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1548"/>
            <a:ext cx="12192000" cy="419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515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pajo\AppData\Local\Temp\SNAGHTML68d9c7aa.PNG">
            <a:extLst>
              <a:ext uri="{FF2B5EF4-FFF2-40B4-BE49-F238E27FC236}">
                <a16:creationId xmlns="" xmlns:a16="http://schemas.microsoft.com/office/drawing/2014/main" id="{A7255E42-D033-4C66-96C4-844F35A695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76" y="1078706"/>
            <a:ext cx="11836048" cy="470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5395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pajo\AppData\Local\Temp\SNAGHTML68db774e.PNG">
            <a:extLst>
              <a:ext uri="{FF2B5EF4-FFF2-40B4-BE49-F238E27FC236}">
                <a16:creationId xmlns="" xmlns:a16="http://schemas.microsoft.com/office/drawing/2014/main" id="{64FEC602-A4C3-458F-9E0B-0567BBD40B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92160"/>
            <a:ext cx="12192000" cy="4073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9693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pajo\AppData\Local\Temp\SNAGHTML68dd3aa9.PNG">
            <a:extLst>
              <a:ext uri="{FF2B5EF4-FFF2-40B4-BE49-F238E27FC236}">
                <a16:creationId xmlns="" xmlns:a16="http://schemas.microsoft.com/office/drawing/2014/main" id="{05AA64E1-FEF3-4740-A998-D1DD0BF0E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49" y="1554315"/>
            <a:ext cx="11977302" cy="3749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0702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opajo\AppData\Local\Temp\SNAGHTML68dfa0db.PNG">
            <a:extLst>
              <a:ext uri="{FF2B5EF4-FFF2-40B4-BE49-F238E27FC236}">
                <a16:creationId xmlns="" xmlns:a16="http://schemas.microsoft.com/office/drawing/2014/main" id="{0A138058-BAF0-404C-8F09-C9FD55032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6931"/>
            <a:ext cx="12192000" cy="4004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597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E1D199F-BE2E-4AA6-B1A5-ACDDCC507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206" y="801634"/>
            <a:ext cx="9404723" cy="1400530"/>
          </a:xfrm>
        </p:spPr>
        <p:txBody>
          <a:bodyPr/>
          <a:lstStyle/>
          <a:p>
            <a:r>
              <a:rPr lang="th-TH" sz="7200" dirty="0"/>
              <a:t>ระบบเงินตอบแทนตำแหน่ง</a:t>
            </a:r>
            <a:br>
              <a:rPr lang="th-TH" sz="7200" dirty="0"/>
            </a:br>
            <a:r>
              <a:rPr lang="th-TH" sz="7200" dirty="0"/>
              <a:t>กำนัน ผู้ใหญ่บ้าน ฯลฯ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2926999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opajo\AppData\Local\Temp\SNAGHTML68e16afd.PNG">
            <a:extLst>
              <a:ext uri="{FF2B5EF4-FFF2-40B4-BE49-F238E27FC236}">
                <a16:creationId xmlns="" xmlns:a16="http://schemas.microsoft.com/office/drawing/2014/main" id="{D6CF5110-2707-4646-A3E6-D267FB97D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04" y="528637"/>
            <a:ext cx="11247391" cy="580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7498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opajo\AppData\Local\Temp\SNAGHTML68e28bfd.PNG">
            <a:extLst>
              <a:ext uri="{FF2B5EF4-FFF2-40B4-BE49-F238E27FC236}">
                <a16:creationId xmlns="" xmlns:a16="http://schemas.microsoft.com/office/drawing/2014/main" id="{65FF1B40-729F-41FD-A684-10E397B17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2055"/>
            <a:ext cx="12192000" cy="3793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40665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opajo\AppData\Local\Temp\SNAGHTML68e414a1.PNG">
            <a:extLst>
              <a:ext uri="{FF2B5EF4-FFF2-40B4-BE49-F238E27FC236}">
                <a16:creationId xmlns="" xmlns:a16="http://schemas.microsoft.com/office/drawing/2014/main" id="{D54E29AA-60AE-45FC-9368-2C0B36124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87" y="1642173"/>
            <a:ext cx="11866225" cy="357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4914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opajo\AppData\Local\Temp\SNAGHTML68e53071.PNG">
            <a:extLst>
              <a:ext uri="{FF2B5EF4-FFF2-40B4-BE49-F238E27FC236}">
                <a16:creationId xmlns="" xmlns:a16="http://schemas.microsoft.com/office/drawing/2014/main" id="{BE7121A3-C756-4B14-8A83-FE1BAA2C2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2482"/>
            <a:ext cx="12192000" cy="373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5866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opajo\AppData\Local\Temp\SNAGHTML68e6b329.PNG">
            <a:extLst>
              <a:ext uri="{FF2B5EF4-FFF2-40B4-BE49-F238E27FC236}">
                <a16:creationId xmlns="" xmlns:a16="http://schemas.microsoft.com/office/drawing/2014/main" id="{1F261FEC-78E8-4DF1-BFA2-11A8DEF7D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86" y="1020312"/>
            <a:ext cx="11894227" cy="481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007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:\Users\opajo\AppData\Local\Temp\SNAGHTML68eae8fb.PNG">
            <a:extLst>
              <a:ext uri="{FF2B5EF4-FFF2-40B4-BE49-F238E27FC236}">
                <a16:creationId xmlns="" xmlns:a16="http://schemas.microsoft.com/office/drawing/2014/main" id="{C986C924-4A14-43AD-90A7-9A9B630D65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3512"/>
            <a:ext cx="12192000" cy="399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5977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0531B9B2-3A21-4870-9B2E-AE2E95F5DFB4}"/>
              </a:ext>
            </a:extLst>
          </p:cNvPr>
          <p:cNvGrpSpPr/>
          <p:nvPr/>
        </p:nvGrpSpPr>
        <p:grpSpPr>
          <a:xfrm>
            <a:off x="0" y="1417055"/>
            <a:ext cx="12192000" cy="4023890"/>
            <a:chOff x="0" y="1472562"/>
            <a:chExt cx="12192000" cy="4023890"/>
          </a:xfrm>
        </p:grpSpPr>
        <p:pic>
          <p:nvPicPr>
            <p:cNvPr id="7" name="Picture 6">
              <a:extLst>
                <a:ext uri="{FF2B5EF4-FFF2-40B4-BE49-F238E27FC236}">
                  <a16:creationId xmlns="" xmlns:a16="http://schemas.microsoft.com/office/drawing/2014/main" id="{1FFD4994-C445-4257-AED0-9DED8D48A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472562"/>
              <a:ext cx="12192000" cy="355663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CEC6A085-C906-448D-BFC1-1839CE4C15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5029200"/>
              <a:ext cx="12192000" cy="4672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97466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opajo\AppData\Local\Temp\SNAGHTML68f14585.PNG">
            <a:extLst>
              <a:ext uri="{FF2B5EF4-FFF2-40B4-BE49-F238E27FC236}">
                <a16:creationId xmlns="" xmlns:a16="http://schemas.microsoft.com/office/drawing/2014/main" id="{194FDE2C-4D83-4214-87F9-85524C568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5587"/>
            <a:ext cx="12192000" cy="380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9706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C:\Users\opajo\AppData\Local\Temp\SNAGHTML68f64e37.PNG">
            <a:extLst>
              <a:ext uri="{FF2B5EF4-FFF2-40B4-BE49-F238E27FC236}">
                <a16:creationId xmlns="" xmlns:a16="http://schemas.microsoft.com/office/drawing/2014/main" id="{5D874D73-6BF2-4AF5-9006-0268AA894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32" y="1074737"/>
            <a:ext cx="11493736" cy="470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3565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A3C2F2D-C27C-40FC-AC17-0EF9D52D8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410" y="1317412"/>
            <a:ext cx="9436490" cy="1303867"/>
          </a:xfrm>
        </p:spPr>
        <p:txBody>
          <a:bodyPr>
            <a:noAutofit/>
          </a:bodyPr>
          <a:lstStyle/>
          <a:p>
            <a:r>
              <a:rPr lang="th-TH" sz="7200" dirty="0"/>
              <a:t>ระบบจัดทำบัญชีถือจ่ายเงินตอบแทนตำแหน่ง กำนัน ผู้ใหญ่บ้าน ฯลฯ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38027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7D238EA-EAC6-4E71-8830-75B3F264C61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59" y="618977"/>
            <a:ext cx="10621108" cy="5627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00309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09F9DB4F-5D7B-4B5B-92EF-1F5B00AD8A3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55" y="731520"/>
            <a:ext cx="10578905" cy="5401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6059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opajo\AppData\Local\Temp\SNAGHTML69046601.PNG">
            <a:extLst>
              <a:ext uri="{FF2B5EF4-FFF2-40B4-BE49-F238E27FC236}">
                <a16:creationId xmlns="" xmlns:a16="http://schemas.microsoft.com/office/drawing/2014/main" id="{5EE236F5-C504-414A-9F2F-94B5BEE6E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3800"/>
            <a:ext cx="12192000" cy="447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4903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C:\Users\opajo\AppData\Local\Temp\SNAGHTML6902a18d.PNG">
            <a:extLst>
              <a:ext uri="{FF2B5EF4-FFF2-40B4-BE49-F238E27FC236}">
                <a16:creationId xmlns="" xmlns:a16="http://schemas.microsoft.com/office/drawing/2014/main" id="{CAB8E3A9-61A5-4801-AE37-FA7FFCBEF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13" y="1166018"/>
            <a:ext cx="1168597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2777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opajo\AppData\Local\Temp\SNAGHTML6905535f.PNG">
            <a:extLst>
              <a:ext uri="{FF2B5EF4-FFF2-40B4-BE49-F238E27FC236}">
                <a16:creationId xmlns="" xmlns:a16="http://schemas.microsoft.com/office/drawing/2014/main" id="{0556ECC4-ADAC-42BF-906C-A4AAEFB87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7462"/>
            <a:ext cx="12192000" cy="428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6813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C:\Users\opajo\AppData\Local\Temp\SNAGHTML690da2ef.PNG">
            <a:extLst>
              <a:ext uri="{FF2B5EF4-FFF2-40B4-BE49-F238E27FC236}">
                <a16:creationId xmlns="" xmlns:a16="http://schemas.microsoft.com/office/drawing/2014/main" id="{B408C68C-F54F-4B01-AFA0-3ED8FA2DD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668144"/>
            <a:ext cx="11626850" cy="552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1982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D14AFFC-8C61-4C08-9D42-13899C708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611" y="1697318"/>
            <a:ext cx="11177589" cy="1400530"/>
          </a:xfrm>
        </p:spPr>
        <p:txBody>
          <a:bodyPr/>
          <a:lstStyle/>
          <a:p>
            <a:r>
              <a:rPr lang="th-TH" sz="7200" dirty="0"/>
              <a:t>ข้อมูลสวัสดิการและสิทธิประโยชน์อื่นๆ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1426725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2B92E68A-A3F0-4CE1-A983-53D92FF8DDC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861" y="698133"/>
            <a:ext cx="10641037" cy="543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4568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3F91339-2287-4A86-B1C3-C8DDE7666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D59B0AF-ED47-466A-84A0-2B810E4DA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22" name="Picture 2" descr="C:\Users\SHINIC~1\AppData\Local\Temp\SNAGHTMLae2efdf.PNG">
            <a:extLst>
              <a:ext uri="{FF2B5EF4-FFF2-40B4-BE49-F238E27FC236}">
                <a16:creationId xmlns="" xmlns:a16="http://schemas.microsoft.com/office/drawing/2014/main" id="{F72E9CC5-4205-40B8-A743-1A7329D9C5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234"/>
            <a:ext cx="12192000" cy="5936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410212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BC92C2E-0503-4CF4-ABA4-055BFFCEB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A58591B-5FF2-4C43-A314-87AC0F6C77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C:\Users\SHINIC~1\AppData\Local\Temp\SNAGHTMLaed267e.PNG">
            <a:extLst>
              <a:ext uri="{FF2B5EF4-FFF2-40B4-BE49-F238E27FC236}">
                <a16:creationId xmlns="" xmlns:a16="http://schemas.microsoft.com/office/drawing/2014/main" id="{2B080B61-FE15-44E1-B1AC-2F22E2C4D3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2581"/>
            <a:ext cx="12191999" cy="599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8976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22CF8E8-900E-4414-9753-F1B95BCD5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B78B5CD-951D-4486-856A-A0333ECA8C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8" name="Picture 10" descr="C:\Users\SHINIC~1\AppData\Local\Temp\SNAGHTMLaf1df3c.PNG">
            <a:extLst>
              <a:ext uri="{FF2B5EF4-FFF2-40B4-BE49-F238E27FC236}">
                <a16:creationId xmlns="" xmlns:a16="http://schemas.microsoft.com/office/drawing/2014/main" id="{B77544E4-45C8-434C-9A4B-F74AC48CF3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360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326E6F1-4F24-40A5-8B4A-76B2FBA112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0649" y="1012484"/>
            <a:ext cx="3470701" cy="4833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2258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21E316-0CE5-4985-9BFC-584B8C79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01E1206-48D5-4817-9542-6DB1C30F1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4818" name="Picture 2" descr="C:\Users\SHINIC~1\AppData\Local\Temp\SNAGHTMLaf3b3ae.PNG">
            <a:extLst>
              <a:ext uri="{FF2B5EF4-FFF2-40B4-BE49-F238E27FC236}">
                <a16:creationId xmlns="" xmlns:a16="http://schemas.microsoft.com/office/drawing/2014/main" id="{A1D288B3-7283-4869-A4A2-E500341A66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166"/>
            <a:ext cx="12192000" cy="5950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69041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B43C445-8632-45E6-810B-F4AD0F37B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D2709D6-327E-42EB-AAB4-D124FF648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5842" name="Picture 2" descr="C:\Users\SHINIC~1\AppData\Local\Temp\SNAGHTMLaf4ac46.PNG">
            <a:extLst>
              <a:ext uri="{FF2B5EF4-FFF2-40B4-BE49-F238E27FC236}">
                <a16:creationId xmlns="" xmlns:a16="http://schemas.microsoft.com/office/drawing/2014/main" id="{38C530B2-0611-493B-9E5F-E2110CC63A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098"/>
            <a:ext cx="12192000" cy="5950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7108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8B80EA3-E489-44B5-9218-EC045C060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F36B0632-C82B-4609-A4F1-A068A2EBE3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6868" name="Picture 4" descr="C:\Users\SHINIC~1\AppData\Local\Temp\SNAGHTMLaf670e9.PNG">
            <a:extLst>
              <a:ext uri="{FF2B5EF4-FFF2-40B4-BE49-F238E27FC236}">
                <a16:creationId xmlns="" xmlns:a16="http://schemas.microsoft.com/office/drawing/2014/main" id="{3462DF2A-9993-48FB-BECF-4CE51744F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43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C56C8E5-DB0E-4AD0-BED9-75C8B0854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2FDDC8E-77A1-40A6-B66F-5FBE5987A8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7890" name="Picture 2" descr="C:\Users\SHINIC~1\AppData\Local\Temp\SNAGHTMLaf8f959.PNG">
            <a:extLst>
              <a:ext uri="{FF2B5EF4-FFF2-40B4-BE49-F238E27FC236}">
                <a16:creationId xmlns="" xmlns:a16="http://schemas.microsoft.com/office/drawing/2014/main" id="{96DD3027-B380-4AA6-81F9-87134615C0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71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F55EF3A8-7CE5-4F23-BD52-2222E1563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0A1A5B5-EEF4-4AEA-9C44-1308F464A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8914" name="Picture 2" descr="C:\Users\SHINIC~1\AppData\Local\Temp\SNAGHTMLafbd5f4.PNG">
            <a:extLst>
              <a:ext uri="{FF2B5EF4-FFF2-40B4-BE49-F238E27FC236}">
                <a16:creationId xmlns="" xmlns:a16="http://schemas.microsoft.com/office/drawing/2014/main" id="{D7C99522-861F-46EC-B0FB-EFAC718025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165"/>
            <a:ext cx="12192000" cy="599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73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SHINIC~1\AppData\Local\Temp\SNAGHTMLafeb80d.PNG">
            <a:extLst>
              <a:ext uri="{FF2B5EF4-FFF2-40B4-BE49-F238E27FC236}">
                <a16:creationId xmlns="" xmlns:a16="http://schemas.microsoft.com/office/drawing/2014/main" id="{408C675F-D51B-4A25-BC0C-A24A992A50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2031"/>
            <a:ext cx="12192000" cy="5992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31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B90913E-1FB7-40E5-BE1C-DE03CC9DC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9D5D091D-3669-44B1-A450-F6D6ADFCD5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62" name="Picture 2" descr="C:\Users\SHINIC~1\AppData\Local\Temp\SNAGHTMLaff8b8a.PNG">
            <a:extLst>
              <a:ext uri="{FF2B5EF4-FFF2-40B4-BE49-F238E27FC236}">
                <a16:creationId xmlns="" xmlns:a16="http://schemas.microsoft.com/office/drawing/2014/main" id="{75607341-DFA0-4889-B4CE-13B20C83C9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166"/>
            <a:ext cx="12192000" cy="5964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43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BFDF69F-C193-4241-868A-33E268999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77A0C70-AA57-4D39-93C5-5B80C6D850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988" name="Picture 4" descr="C:\Users\SHINIC~1\AppData\Local\Temp\SNAGHTMLb018c9a.PNG">
            <a:extLst>
              <a:ext uri="{FF2B5EF4-FFF2-40B4-BE49-F238E27FC236}">
                <a16:creationId xmlns="" xmlns:a16="http://schemas.microsoft.com/office/drawing/2014/main" id="{A85CF847-B846-4239-9F7E-140FDDB0C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235"/>
            <a:ext cx="12192000" cy="5950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63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68F06D1-DBB8-4BED-B92F-A2D7ED39C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64360AD-ABE4-4924-88BF-7A7580C52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3010" name="Picture 2" descr="C:\Users\SHINIC~1\AppData\Local\Temp\SNAGHTMLb025019.PNG">
            <a:extLst>
              <a:ext uri="{FF2B5EF4-FFF2-40B4-BE49-F238E27FC236}">
                <a16:creationId xmlns="" xmlns:a16="http://schemas.microsoft.com/office/drawing/2014/main" id="{48BD498B-0A6E-426B-9CBD-490A8D47D2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8302"/>
            <a:ext cx="12192000" cy="5936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2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46B893F-4ADD-4297-905D-5B9390A63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A156489A-179A-44FB-B65A-2DFCAAFDC3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4034" name="Picture 2" descr="C:\Users\SHINIC~1\AppData\Local\Temp\SNAGHTMLb04407f.PNG">
            <a:extLst>
              <a:ext uri="{FF2B5EF4-FFF2-40B4-BE49-F238E27FC236}">
                <a16:creationId xmlns="" xmlns:a16="http://schemas.microsoft.com/office/drawing/2014/main" id="{CE0DAD30-8585-4453-9EEC-6B62E092A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234"/>
            <a:ext cx="12191999" cy="5964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52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" y="585787"/>
            <a:ext cx="12001500" cy="568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57807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F23C89B-D333-4C4A-8063-5C20E190F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0C492DC-3783-448E-9E0C-866C82C381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5058" name="Picture 2" descr="C:\Users\SHINIC~1\AppData\Local\Temp\SNAGHTMLb068fce.PNG">
            <a:extLst>
              <a:ext uri="{FF2B5EF4-FFF2-40B4-BE49-F238E27FC236}">
                <a16:creationId xmlns="" xmlns:a16="http://schemas.microsoft.com/office/drawing/2014/main" id="{D87CD77E-4489-44BD-B2B3-7785315B9D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166"/>
            <a:ext cx="12192000" cy="5936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81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7904F31-8803-4D71-B2CA-07E4F82DB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E73480F-4BEF-4838-98CF-D54260FC2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6082" name="Picture 2" descr="C:\Users\SHINIC~1\AppData\Local\Temp\SNAGHTMLb084e08.PNG">
            <a:extLst>
              <a:ext uri="{FF2B5EF4-FFF2-40B4-BE49-F238E27FC236}">
                <a16:creationId xmlns="" xmlns:a16="http://schemas.microsoft.com/office/drawing/2014/main" id="{68DAE1E1-E60F-4172-A53B-605A20D597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098"/>
            <a:ext cx="12192000" cy="597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CD8869E-37D9-4E91-A8D8-AB62C2004A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332" y="1860261"/>
            <a:ext cx="5133333" cy="139047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611219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32DB2AD-8D60-4919-A711-B258E1AD4B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7187F7D-373D-4070-AB10-A3C79E4CA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7106" name="Picture 2" descr="C:\Users\SHINIC~1\AppData\Local\Temp\SNAGHTMLb0b389d.PNG">
            <a:extLst>
              <a:ext uri="{FF2B5EF4-FFF2-40B4-BE49-F238E27FC236}">
                <a16:creationId xmlns="" xmlns:a16="http://schemas.microsoft.com/office/drawing/2014/main" id="{E0F37746-1099-470C-BC65-EAA78CE938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2031"/>
            <a:ext cx="12192000" cy="6006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592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472188B-8870-4C93-AC94-C5D3E1C25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B8B8A6E-C9E0-40C8-8D73-75A1AAD0C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8130" name="Picture 2" descr="C:\Users\SHINIC~1\AppData\Local\Temp\SNAGHTMLb0be95f.PNG">
            <a:extLst>
              <a:ext uri="{FF2B5EF4-FFF2-40B4-BE49-F238E27FC236}">
                <a16:creationId xmlns="" xmlns:a16="http://schemas.microsoft.com/office/drawing/2014/main" id="{11725533-5669-4819-940B-1BAF8B8DB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098"/>
            <a:ext cx="12192000" cy="597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384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9ABD234-5307-4438-8939-87240D8705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1" y="1481418"/>
            <a:ext cx="9404723" cy="1400530"/>
          </a:xfrm>
        </p:spPr>
        <p:txBody>
          <a:bodyPr/>
          <a:lstStyle/>
          <a:p>
            <a:r>
              <a:rPr lang="th-TH" sz="7200" dirty="0"/>
              <a:t>ระบบงานงบประมาณ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90475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BFFD47F-93E8-4515-BD64-911E2455517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129" y="699550"/>
            <a:ext cx="10508567" cy="553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61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SHINIC~1\AppData\Local\Temp\SNAGHTMLb14efeb.PNG">
            <a:extLst>
              <a:ext uri="{FF2B5EF4-FFF2-40B4-BE49-F238E27FC236}">
                <a16:creationId xmlns="" xmlns:a16="http://schemas.microsoft.com/office/drawing/2014/main" id="{56144039-01C1-4F40-9F8F-E756BCECC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099"/>
            <a:ext cx="12192000" cy="600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59598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A80ABE-0F8F-4EF0-81C3-B28BFECB6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3690457-C2F2-4469-985B-557BBACC79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02" name="Picture 2" descr="C:\Users\SHINIC~1\AppData\Local\Temp\SNAGHTMLb15ae88.PNG">
            <a:extLst>
              <a:ext uri="{FF2B5EF4-FFF2-40B4-BE49-F238E27FC236}">
                <a16:creationId xmlns="" xmlns:a16="http://schemas.microsoft.com/office/drawing/2014/main" id="{84683268-229E-49D7-93C3-1C00F080A1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099"/>
            <a:ext cx="12191999" cy="5992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6285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HINIC~1\AppData\Local\Temp\SNAGHTMLa817ebe.PNG">
            <a:extLst>
              <a:ext uri="{FF2B5EF4-FFF2-40B4-BE49-F238E27FC236}">
                <a16:creationId xmlns="" xmlns:a16="http://schemas.microsoft.com/office/drawing/2014/main" id="{032560EE-3C21-4CA3-8BFF-4C696975C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234"/>
            <a:ext cx="12192000" cy="593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322345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SHINIC~1\AppData\Local\Temp\SNAGHTMLa8322d8.PNG">
            <a:extLst>
              <a:ext uri="{FF2B5EF4-FFF2-40B4-BE49-F238E27FC236}">
                <a16:creationId xmlns="" xmlns:a16="http://schemas.microsoft.com/office/drawing/2014/main" id="{0886232B-7CD8-4C5C-B2AA-05B569A654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098"/>
            <a:ext cx="12191999" cy="597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894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89C7C7DE-9EBF-40E6-80A1-542D3DB4AE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078" y="1866720"/>
            <a:ext cx="2354268" cy="3501033"/>
          </a:xfrm>
          <a:prstGeom prst="rect">
            <a:avLst/>
          </a:prstGeom>
        </p:spPr>
      </p:pic>
      <p:pic>
        <p:nvPicPr>
          <p:cNvPr id="1026" name="Picture 2" descr="C:\Users\opajo\AppData\Local\Temp\SNAGHTML68bca23d.PNG">
            <a:extLst>
              <a:ext uri="{FF2B5EF4-FFF2-40B4-BE49-F238E27FC236}">
                <a16:creationId xmlns="" xmlns:a16="http://schemas.microsoft.com/office/drawing/2014/main" id="{3070C28D-97D9-4A2E-B4CF-472E87812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75346" y="1866721"/>
            <a:ext cx="8277324" cy="350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665825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9D915A6-97D6-4D04-A59F-6628FDE29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8302"/>
            <a:ext cx="12192000" cy="597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49261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HINIC~1\AppData\Local\Temp\SNAGHTMLa86ed3e.PNG">
            <a:extLst>
              <a:ext uri="{FF2B5EF4-FFF2-40B4-BE49-F238E27FC236}">
                <a16:creationId xmlns="" xmlns:a16="http://schemas.microsoft.com/office/drawing/2014/main" id="{321F3A90-6ECB-4AF9-BC66-B2907CCE7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05993"/>
            <a:ext cx="12191999" cy="604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21117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7D49294-6860-4733-8710-63F8D9BDD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F0EC7FE-A647-4DAA-B02A-6BC7496FAE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4274" name="Picture 2" descr="C:\Users\SHINIC~1\AppData\Local\Temp\SNAGHTMLb217df8.PNG">
            <a:extLst>
              <a:ext uri="{FF2B5EF4-FFF2-40B4-BE49-F238E27FC236}">
                <a16:creationId xmlns="" xmlns:a16="http://schemas.microsoft.com/office/drawing/2014/main" id="{E294D90B-A9DE-4F4F-A071-C671F9C9A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166"/>
            <a:ext cx="12192000" cy="593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048513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2BB4624-3A3E-4538-845E-9429B7CE2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3D504A6-A5DF-42B0-9446-695E264426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8372" name="Picture 4" descr="C:\Users\SHINIC~1\AppData\Local\Temp\SNAGHTMLb238b8b.PNG">
            <a:extLst>
              <a:ext uri="{FF2B5EF4-FFF2-40B4-BE49-F238E27FC236}">
                <a16:creationId xmlns="" xmlns:a16="http://schemas.microsoft.com/office/drawing/2014/main" id="{F76D71EB-92ED-4392-96B4-A1ED0DE58F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098"/>
            <a:ext cx="12191999" cy="597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741631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172E54E-8E80-47F6-A97C-AC9D8F2E8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4A09A37-D518-4359-A498-FD2B4A540F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9396" name="Picture 4" descr="C:\Users\SHINIC~1\AppData\Local\Temp\SNAGHTMLb29670e.PNG">
            <a:extLst>
              <a:ext uri="{FF2B5EF4-FFF2-40B4-BE49-F238E27FC236}">
                <a16:creationId xmlns="" xmlns:a16="http://schemas.microsoft.com/office/drawing/2014/main" id="{7D6DDFA9-6B89-4D22-BD87-923891C28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098"/>
            <a:ext cx="12192000" cy="597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88531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D9D2BBC-80BC-4D42-8071-1FD4D2D84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156884D-449A-41A6-9EC0-369EF73C4A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0422" name="Picture 6" descr="C:\Users\SHINIC~1\AppData\Local\Temp\SNAGHTMLb2a16c6.PNG">
            <a:extLst>
              <a:ext uri="{FF2B5EF4-FFF2-40B4-BE49-F238E27FC236}">
                <a16:creationId xmlns="" xmlns:a16="http://schemas.microsoft.com/office/drawing/2014/main" id="{0FDB1C26-0BD7-42ED-9348-AB91342AD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2031"/>
            <a:ext cx="12191999" cy="6006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578526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BA84CC8-8CCC-47B8-A95C-FBB25AE1C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1A3FD50-5A25-4C82-8DB5-2DC23F2BF3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42" name="Picture 2" descr="C:\Users\SHINIC~1\AppData\Local\Temp\SNAGHTMLb2c966c.PNG">
            <a:extLst>
              <a:ext uri="{FF2B5EF4-FFF2-40B4-BE49-F238E27FC236}">
                <a16:creationId xmlns="" xmlns:a16="http://schemas.microsoft.com/office/drawing/2014/main" id="{0BCE001C-BC9E-469A-AA3F-1C0D06EFBC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166"/>
            <a:ext cx="12192000" cy="5950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51870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538450B-569B-47FC-B305-0B8A625DC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82A26D1-2179-4CA1-966E-B76940FD3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2466" name="Picture 2" descr="C:\Users\SHINIC~1\AppData\Local\Temp\SNAGHTMLb2d7e4c.PNG">
            <a:extLst>
              <a:ext uri="{FF2B5EF4-FFF2-40B4-BE49-F238E27FC236}">
                <a16:creationId xmlns="" xmlns:a16="http://schemas.microsoft.com/office/drawing/2014/main" id="{90A38392-8ED8-4914-BB94-1B59A9D24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963"/>
            <a:ext cx="12192000" cy="5978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62745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BEE808F-0FEC-4168-8FB8-20894D67A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25CD162-61DD-47A8-B71C-B130BD028C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3490" name="Picture 2" descr="C:\Users\SHINIC~1\AppData\Local\Temp\SNAGHTMLb2fdbc4.PNG">
            <a:extLst>
              <a:ext uri="{FF2B5EF4-FFF2-40B4-BE49-F238E27FC236}">
                <a16:creationId xmlns="" xmlns:a16="http://schemas.microsoft.com/office/drawing/2014/main" id="{DF7B3197-6B9B-4861-AC1A-B19DF7CAF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098"/>
            <a:ext cx="12192000" cy="5978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661792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0BB17B6-89CF-404B-85C0-333520EAD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5285B7D-F442-4386-BE28-27B4792E8B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4518" name="Picture 6" descr="C:\Users\SHINIC~1\AppData\Local\Temp\SNAGHTMLb30694e.PNG">
            <a:extLst>
              <a:ext uri="{FF2B5EF4-FFF2-40B4-BE49-F238E27FC236}">
                <a16:creationId xmlns="" xmlns:a16="http://schemas.microsoft.com/office/drawing/2014/main" id="{FE63397E-8F5C-4264-8DBB-89261BACBF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234"/>
            <a:ext cx="12191999" cy="5936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700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SHINIC~1\AppData\Local\Temp\SNAGHTMLa7fb17f.PNG">
            <a:extLst>
              <a:ext uri="{FF2B5EF4-FFF2-40B4-BE49-F238E27FC236}">
                <a16:creationId xmlns="" xmlns:a16="http://schemas.microsoft.com/office/drawing/2014/main" id="{05D83B16-F05B-4879-84E0-581EC9BA70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269" y="889827"/>
            <a:ext cx="10429461" cy="507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059527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F117A0-B4D3-4CFD-B35F-344D5CF52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E8A2CCB-E1B0-4517-9617-71D797ACD6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5538" name="Picture 2" descr="C:\Users\SHINIC~1\AppData\Local\Temp\SNAGHTMLb31ec54.PNG">
            <a:extLst>
              <a:ext uri="{FF2B5EF4-FFF2-40B4-BE49-F238E27FC236}">
                <a16:creationId xmlns="" xmlns:a16="http://schemas.microsoft.com/office/drawing/2014/main" id="{0278767E-339B-4932-B2EE-18958C1FA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234"/>
            <a:ext cx="12192000" cy="592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050094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612E45C-C43C-4CB9-BBD9-E0799636C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479CDD8-EAE8-4E9D-9BB4-E9486C2462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6564" name="Picture 4" descr="C:\Users\SHINIC~1\AppData\Local\Temp\SNAGHTMLb342126.PNG">
            <a:extLst>
              <a:ext uri="{FF2B5EF4-FFF2-40B4-BE49-F238E27FC236}">
                <a16:creationId xmlns="" xmlns:a16="http://schemas.microsoft.com/office/drawing/2014/main" id="{FEF1475D-00D0-42EE-903A-DDB140066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8082"/>
            <a:ext cx="12192000" cy="5952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46351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E97537E-ED84-4BB7-9D63-C5798C8CE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B267AAF-196C-4C0E-8FA0-2EEF5CB550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7586" name="Picture 2" descr="C:\Users\SHINIC~1\AppData\Local\Temp\SNAGHTMLb360e50.PNG">
            <a:extLst>
              <a:ext uri="{FF2B5EF4-FFF2-40B4-BE49-F238E27FC236}">
                <a16:creationId xmlns="" xmlns:a16="http://schemas.microsoft.com/office/drawing/2014/main" id="{9217E2DF-E7F2-4B0A-BFA8-B6C7C9FBD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2031"/>
            <a:ext cx="12192000" cy="5978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684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HINIC~1\AppData\Local\Temp\SNAGHTMLa817ebe.PNG">
            <a:extLst>
              <a:ext uri="{FF2B5EF4-FFF2-40B4-BE49-F238E27FC236}">
                <a16:creationId xmlns="" xmlns:a16="http://schemas.microsoft.com/office/drawing/2014/main" id="{032560EE-3C21-4CA3-8BFF-4C696975C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234"/>
            <a:ext cx="12192000" cy="593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5663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SHINIC~1\AppData\Local\Temp\SNAGHTMLa8322d8.PNG">
            <a:extLst>
              <a:ext uri="{FF2B5EF4-FFF2-40B4-BE49-F238E27FC236}">
                <a16:creationId xmlns="" xmlns:a16="http://schemas.microsoft.com/office/drawing/2014/main" id="{0886232B-7CD8-4C5C-B2AA-05B569A654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098"/>
            <a:ext cx="12191999" cy="597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33760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118</TotalTime>
  <Words>28</Words>
  <Application>Microsoft Office PowerPoint</Application>
  <PresentationFormat>Widescreen</PresentationFormat>
  <Paragraphs>7</Paragraphs>
  <Slides>72</Slides>
  <Notes>2</Notes>
  <HiddenSlides>10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8" baseType="lpstr">
      <vt:lpstr>Angsana New</vt:lpstr>
      <vt:lpstr>Arial</vt:lpstr>
      <vt:lpstr>Calibri</vt:lpstr>
      <vt:lpstr>Century Gothic</vt:lpstr>
      <vt:lpstr>Wingdings 3</vt:lpstr>
      <vt:lpstr>Ion</vt:lpstr>
      <vt:lpstr>ระบบงบประมาณ</vt:lpstr>
      <vt:lpstr>ระบบเงินตอบแทนตำแหน่ง กำนัน ผู้ใหญ่บ้าน ฯลฯ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ระบบจัดทำบัญชีถือจ่ายเงินตอบแทนตำแหน่ง กำนัน ผู้ใหญ่บ้าน ฯลฯ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ข้อมูลสวัสดิการและสิทธิประโยชน์อื่นๆ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ระบบงานงบประมาณ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ระบบงบประมาณ</dc:title>
  <dc:creator>opajo</dc:creator>
  <cp:lastModifiedBy>MTS</cp:lastModifiedBy>
  <cp:revision>14</cp:revision>
  <dcterms:created xsi:type="dcterms:W3CDTF">2019-07-16T09:51:55Z</dcterms:created>
  <dcterms:modified xsi:type="dcterms:W3CDTF">2019-09-03T06:49:29Z</dcterms:modified>
</cp:coreProperties>
</file>